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202" r:id="rId1"/>
  </p:sldMasterIdLst>
  <p:notesMasterIdLst>
    <p:notesMasterId r:id="rId26"/>
  </p:notesMasterIdLst>
  <p:handoutMasterIdLst>
    <p:handoutMasterId r:id="rId27"/>
  </p:handoutMasterIdLst>
  <p:sldIdLst>
    <p:sldId id="3376" r:id="rId2"/>
    <p:sldId id="3377" r:id="rId3"/>
    <p:sldId id="3378" r:id="rId4"/>
    <p:sldId id="3379" r:id="rId5"/>
    <p:sldId id="3380" r:id="rId6"/>
    <p:sldId id="3381" r:id="rId7"/>
    <p:sldId id="3382" r:id="rId8"/>
    <p:sldId id="3383" r:id="rId9"/>
    <p:sldId id="3384" r:id="rId10"/>
    <p:sldId id="3385" r:id="rId11"/>
    <p:sldId id="3386" r:id="rId12"/>
    <p:sldId id="3510" r:id="rId13"/>
    <p:sldId id="3511" r:id="rId14"/>
    <p:sldId id="3387" r:id="rId15"/>
    <p:sldId id="3388" r:id="rId16"/>
    <p:sldId id="3389" r:id="rId17"/>
    <p:sldId id="3390" r:id="rId18"/>
    <p:sldId id="3391" r:id="rId19"/>
    <p:sldId id="3392" r:id="rId20"/>
    <p:sldId id="3393" r:id="rId21"/>
    <p:sldId id="3394" r:id="rId22"/>
    <p:sldId id="3395" r:id="rId23"/>
    <p:sldId id="3396" r:id="rId24"/>
    <p:sldId id="3512" r:id="rId25"/>
  </p:sldIdLst>
  <p:sldSz cx="9144000" cy="5143500" type="screen16x9"/>
  <p:notesSz cx="6858000" cy="9144000"/>
  <p:defaultTextStyle>
    <a:defPPr>
      <a:defRPr lang="en-US"/>
    </a:defPPr>
    <a:lvl1pPr marL="0" algn="l" defTabSz="914355" rtl="0" eaLnBrk="1" latinLnBrk="0" hangingPunct="1">
      <a:defRPr sz="1800" kern="1200">
        <a:solidFill>
          <a:schemeClr val="tx1"/>
        </a:solidFill>
        <a:latin typeface="+mn-lt"/>
        <a:ea typeface="+mn-ea"/>
        <a:cs typeface="+mn-cs"/>
      </a:defRPr>
    </a:lvl1pPr>
    <a:lvl2pPr marL="457178" algn="l" defTabSz="914355" rtl="0" eaLnBrk="1" latinLnBrk="0" hangingPunct="1">
      <a:defRPr sz="1800" kern="1200">
        <a:solidFill>
          <a:schemeClr val="tx1"/>
        </a:solidFill>
        <a:latin typeface="+mn-lt"/>
        <a:ea typeface="+mn-ea"/>
        <a:cs typeface="+mn-cs"/>
      </a:defRPr>
    </a:lvl2pPr>
    <a:lvl3pPr marL="914355" algn="l" defTabSz="914355" rtl="0" eaLnBrk="1" latinLnBrk="0" hangingPunct="1">
      <a:defRPr sz="1800" kern="1200">
        <a:solidFill>
          <a:schemeClr val="tx1"/>
        </a:solidFill>
        <a:latin typeface="+mn-lt"/>
        <a:ea typeface="+mn-ea"/>
        <a:cs typeface="+mn-cs"/>
      </a:defRPr>
    </a:lvl3pPr>
    <a:lvl4pPr marL="1371532" algn="l" defTabSz="914355" rtl="0" eaLnBrk="1" latinLnBrk="0" hangingPunct="1">
      <a:defRPr sz="1800" kern="1200">
        <a:solidFill>
          <a:schemeClr val="tx1"/>
        </a:solidFill>
        <a:latin typeface="+mn-lt"/>
        <a:ea typeface="+mn-ea"/>
        <a:cs typeface="+mn-cs"/>
      </a:defRPr>
    </a:lvl4pPr>
    <a:lvl5pPr marL="1828709" algn="l" defTabSz="914355" rtl="0" eaLnBrk="1" latinLnBrk="0" hangingPunct="1">
      <a:defRPr sz="1800" kern="1200">
        <a:solidFill>
          <a:schemeClr val="tx1"/>
        </a:solidFill>
        <a:latin typeface="+mn-lt"/>
        <a:ea typeface="+mn-ea"/>
        <a:cs typeface="+mn-cs"/>
      </a:defRPr>
    </a:lvl5pPr>
    <a:lvl6pPr marL="2285886" algn="l" defTabSz="914355" rtl="0" eaLnBrk="1" latinLnBrk="0" hangingPunct="1">
      <a:defRPr sz="1800" kern="1200">
        <a:solidFill>
          <a:schemeClr val="tx1"/>
        </a:solidFill>
        <a:latin typeface="+mn-lt"/>
        <a:ea typeface="+mn-ea"/>
        <a:cs typeface="+mn-cs"/>
      </a:defRPr>
    </a:lvl6pPr>
    <a:lvl7pPr marL="2743064" algn="l" defTabSz="914355" rtl="0" eaLnBrk="1" latinLnBrk="0" hangingPunct="1">
      <a:defRPr sz="1800" kern="1200">
        <a:solidFill>
          <a:schemeClr val="tx1"/>
        </a:solidFill>
        <a:latin typeface="+mn-lt"/>
        <a:ea typeface="+mn-ea"/>
        <a:cs typeface="+mn-cs"/>
      </a:defRPr>
    </a:lvl7pPr>
    <a:lvl8pPr marL="3200240" algn="l" defTabSz="914355" rtl="0" eaLnBrk="1" latinLnBrk="0" hangingPunct="1">
      <a:defRPr sz="1800" kern="1200">
        <a:solidFill>
          <a:schemeClr val="tx1"/>
        </a:solidFill>
        <a:latin typeface="+mn-lt"/>
        <a:ea typeface="+mn-ea"/>
        <a:cs typeface="+mn-cs"/>
      </a:defRPr>
    </a:lvl8pPr>
    <a:lvl9pPr marL="3657418" algn="l" defTabSz="914355"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13" autoAdjust="0"/>
    <p:restoredTop sz="94660"/>
  </p:normalViewPr>
  <p:slideViewPr>
    <p:cSldViewPr>
      <p:cViewPr varScale="1">
        <p:scale>
          <a:sx n="114" d="100"/>
          <a:sy n="114" d="100"/>
        </p:scale>
        <p:origin x="-437" y="-38"/>
      </p:cViewPr>
      <p:guideLst>
        <p:guide orient="horz" pos="1620"/>
        <p:guide pos="288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68" d="100"/>
          <a:sy n="68" d="100"/>
        </p:scale>
        <p:origin x="-888"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142C6B-DD48-4EE3-98EB-0EA486A89614}" type="datetimeFigureOut">
              <a:rPr lang="en-US" smtClean="0"/>
              <a:t>2/16/2016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571A9B7-1DB1-46D0-AAA0-3681389B78EF}" type="slidenum">
              <a:rPr lang="en-US" smtClean="0"/>
              <a:t>‹#›</a:t>
            </a:fld>
            <a:endParaRPr lang="en-US" dirty="0"/>
          </a:p>
        </p:txBody>
      </p:sp>
    </p:spTree>
    <p:extLst>
      <p:ext uri="{BB962C8B-B14F-4D97-AF65-F5344CB8AC3E}">
        <p14:creationId xmlns:p14="http://schemas.microsoft.com/office/powerpoint/2010/main" val="39081560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7808A1-910F-4AE0-BA8E-9355783F1647}" type="datetimeFigureOut">
              <a:rPr lang="en-US" smtClean="0"/>
              <a:t>2/16/2016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34670F-F80F-4371-9201-AAB3AD9A924B}" type="slidenum">
              <a:rPr lang="en-US" smtClean="0"/>
              <a:t>‹#›</a:t>
            </a:fld>
            <a:endParaRPr lang="en-US" dirty="0"/>
          </a:p>
        </p:txBody>
      </p:sp>
    </p:spTree>
    <p:extLst>
      <p:ext uri="{BB962C8B-B14F-4D97-AF65-F5344CB8AC3E}">
        <p14:creationId xmlns:p14="http://schemas.microsoft.com/office/powerpoint/2010/main" val="1464092750"/>
      </p:ext>
    </p:extLst>
  </p:cSld>
  <p:clrMap bg1="lt1" tx1="dk1" bg2="lt2" tx2="dk2" accent1="accent1" accent2="accent2" accent3="accent3" accent4="accent4" accent5="accent5" accent6="accent6" hlink="hlink" folHlink="folHlink"/>
  <p:notesStyle>
    <a:lvl1pPr marL="0" algn="l" defTabSz="914355" rtl="0" eaLnBrk="1" latinLnBrk="0" hangingPunct="1">
      <a:defRPr sz="1200" kern="1200">
        <a:solidFill>
          <a:schemeClr val="tx1"/>
        </a:solidFill>
        <a:latin typeface="+mn-lt"/>
        <a:ea typeface="+mn-ea"/>
        <a:cs typeface="+mn-cs"/>
      </a:defRPr>
    </a:lvl1pPr>
    <a:lvl2pPr marL="457178" algn="l" defTabSz="914355" rtl="0" eaLnBrk="1" latinLnBrk="0" hangingPunct="1">
      <a:defRPr sz="1200" kern="1200">
        <a:solidFill>
          <a:schemeClr val="tx1"/>
        </a:solidFill>
        <a:latin typeface="+mn-lt"/>
        <a:ea typeface="+mn-ea"/>
        <a:cs typeface="+mn-cs"/>
      </a:defRPr>
    </a:lvl2pPr>
    <a:lvl3pPr marL="914355" algn="l" defTabSz="914355" rtl="0" eaLnBrk="1" latinLnBrk="0" hangingPunct="1">
      <a:defRPr sz="1200" kern="1200">
        <a:solidFill>
          <a:schemeClr val="tx1"/>
        </a:solidFill>
        <a:latin typeface="+mn-lt"/>
        <a:ea typeface="+mn-ea"/>
        <a:cs typeface="+mn-cs"/>
      </a:defRPr>
    </a:lvl3pPr>
    <a:lvl4pPr marL="1371532" algn="l" defTabSz="914355" rtl="0" eaLnBrk="1" latinLnBrk="0" hangingPunct="1">
      <a:defRPr sz="1200" kern="1200">
        <a:solidFill>
          <a:schemeClr val="tx1"/>
        </a:solidFill>
        <a:latin typeface="+mn-lt"/>
        <a:ea typeface="+mn-ea"/>
        <a:cs typeface="+mn-cs"/>
      </a:defRPr>
    </a:lvl4pPr>
    <a:lvl5pPr marL="1828709" algn="l" defTabSz="914355" rtl="0" eaLnBrk="1" latinLnBrk="0" hangingPunct="1">
      <a:defRPr sz="1200" kern="1200">
        <a:solidFill>
          <a:schemeClr val="tx1"/>
        </a:solidFill>
        <a:latin typeface="+mn-lt"/>
        <a:ea typeface="+mn-ea"/>
        <a:cs typeface="+mn-cs"/>
      </a:defRPr>
    </a:lvl5pPr>
    <a:lvl6pPr marL="2285886" algn="l" defTabSz="914355" rtl="0" eaLnBrk="1" latinLnBrk="0" hangingPunct="1">
      <a:defRPr sz="1200" kern="1200">
        <a:solidFill>
          <a:schemeClr val="tx1"/>
        </a:solidFill>
        <a:latin typeface="+mn-lt"/>
        <a:ea typeface="+mn-ea"/>
        <a:cs typeface="+mn-cs"/>
      </a:defRPr>
    </a:lvl6pPr>
    <a:lvl7pPr marL="2743064" algn="l" defTabSz="914355" rtl="0" eaLnBrk="1" latinLnBrk="0" hangingPunct="1">
      <a:defRPr sz="1200" kern="1200">
        <a:solidFill>
          <a:schemeClr val="tx1"/>
        </a:solidFill>
        <a:latin typeface="+mn-lt"/>
        <a:ea typeface="+mn-ea"/>
        <a:cs typeface="+mn-cs"/>
      </a:defRPr>
    </a:lvl7pPr>
    <a:lvl8pPr marL="3200240" algn="l" defTabSz="914355" rtl="0" eaLnBrk="1" latinLnBrk="0" hangingPunct="1">
      <a:defRPr sz="1200" kern="1200">
        <a:solidFill>
          <a:schemeClr val="tx1"/>
        </a:solidFill>
        <a:latin typeface="+mn-lt"/>
        <a:ea typeface="+mn-ea"/>
        <a:cs typeface="+mn-cs"/>
      </a:defRPr>
    </a:lvl8pPr>
    <a:lvl9pPr marL="3657418" algn="l" defTabSz="91435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201"/>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166" indent="0" algn="ctr">
              <a:buNone/>
              <a:defRPr/>
            </a:lvl2pPr>
            <a:lvl3pPr marL="914333" indent="0" algn="ctr">
              <a:buNone/>
              <a:defRPr/>
            </a:lvl3pPr>
            <a:lvl4pPr marL="1371498" indent="0" algn="ctr">
              <a:buNone/>
              <a:defRPr/>
            </a:lvl4pPr>
            <a:lvl5pPr marL="1828664" indent="0" algn="ctr">
              <a:buNone/>
              <a:defRPr/>
            </a:lvl5pPr>
            <a:lvl6pPr marL="2285829" indent="0" algn="ctr">
              <a:buNone/>
              <a:defRPr/>
            </a:lvl6pPr>
            <a:lvl7pPr marL="2742995" indent="0" algn="ctr">
              <a:buNone/>
              <a:defRPr/>
            </a:lvl7pPr>
            <a:lvl8pPr marL="3200160" indent="0" algn="ctr">
              <a:buNone/>
              <a:defRPr/>
            </a:lvl8pPr>
            <a:lvl9pPr marL="3657326"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9515E68-96D4-40FE-A361-AD0E126988D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800832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09B64A6-9437-4092-A9A5-6ADF4231F2E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692003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92"/>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92"/>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8DBEB18-6F44-4986-A401-A0342AF3D75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12889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32FFAB4-C4E3-45F3-B167-6B5C03AD7AB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387341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85"/>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166" indent="0">
              <a:buNone/>
              <a:defRPr sz="1800"/>
            </a:lvl2pPr>
            <a:lvl3pPr marL="914333" indent="0">
              <a:buNone/>
              <a:defRPr sz="1600"/>
            </a:lvl3pPr>
            <a:lvl4pPr marL="1371498" indent="0">
              <a:buNone/>
              <a:defRPr sz="1400"/>
            </a:lvl4pPr>
            <a:lvl5pPr marL="1828664" indent="0">
              <a:buNone/>
              <a:defRPr sz="1400"/>
            </a:lvl5pPr>
            <a:lvl6pPr marL="2285829" indent="0">
              <a:buNone/>
              <a:defRPr sz="1400"/>
            </a:lvl6pPr>
            <a:lvl7pPr marL="2742995" indent="0">
              <a:buNone/>
              <a:defRPr sz="1400"/>
            </a:lvl7pPr>
            <a:lvl8pPr marL="3200160" indent="0">
              <a:buNone/>
              <a:defRPr sz="1400"/>
            </a:lvl8pPr>
            <a:lvl9pPr marL="3657326"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639A63-BBD7-46EB-918F-0E64BE29D3B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752574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5"/>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5"/>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31FF53E-8B7A-4609-9659-BDA21AABE88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209945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166" indent="0">
              <a:buNone/>
              <a:defRPr sz="2000" b="1"/>
            </a:lvl2pPr>
            <a:lvl3pPr marL="914333" indent="0">
              <a:buNone/>
              <a:defRPr sz="1800" b="1"/>
            </a:lvl3pPr>
            <a:lvl4pPr marL="1371498" indent="0">
              <a:buNone/>
              <a:defRPr sz="1600" b="1"/>
            </a:lvl4pPr>
            <a:lvl5pPr marL="1828664" indent="0">
              <a:buNone/>
              <a:defRPr sz="1600" b="1"/>
            </a:lvl5pPr>
            <a:lvl6pPr marL="2285829" indent="0">
              <a:buNone/>
              <a:defRPr sz="1600" b="1"/>
            </a:lvl6pPr>
            <a:lvl7pPr marL="2742995" indent="0">
              <a:buNone/>
              <a:defRPr sz="1600" b="1"/>
            </a:lvl7pPr>
            <a:lvl8pPr marL="3200160" indent="0">
              <a:buNone/>
              <a:defRPr sz="1600" b="1"/>
            </a:lvl8pPr>
            <a:lvl9pPr marL="3657326"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92" y="1151335"/>
            <a:ext cx="4041775" cy="479822"/>
          </a:xfrm>
        </p:spPr>
        <p:txBody>
          <a:bodyPr anchor="b"/>
          <a:lstStyle>
            <a:lvl1pPr marL="0" indent="0">
              <a:buNone/>
              <a:defRPr sz="2400" b="1"/>
            </a:lvl1pPr>
            <a:lvl2pPr marL="457166" indent="0">
              <a:buNone/>
              <a:defRPr sz="2000" b="1"/>
            </a:lvl2pPr>
            <a:lvl3pPr marL="914333" indent="0">
              <a:buNone/>
              <a:defRPr sz="1800" b="1"/>
            </a:lvl3pPr>
            <a:lvl4pPr marL="1371498" indent="0">
              <a:buNone/>
              <a:defRPr sz="1600" b="1"/>
            </a:lvl4pPr>
            <a:lvl5pPr marL="1828664" indent="0">
              <a:buNone/>
              <a:defRPr sz="1600" b="1"/>
            </a:lvl5pPr>
            <a:lvl6pPr marL="2285829" indent="0">
              <a:buNone/>
              <a:defRPr sz="1600" b="1"/>
            </a:lvl6pPr>
            <a:lvl7pPr marL="2742995" indent="0">
              <a:buNone/>
              <a:defRPr sz="1600" b="1"/>
            </a:lvl7pPr>
            <a:lvl8pPr marL="3200160" indent="0">
              <a:buNone/>
              <a:defRPr sz="1600" b="1"/>
            </a:lvl8pPr>
            <a:lvl9pPr marL="3657326"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92"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C5526B7-C53B-47CB-A3AE-84B442C7542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204383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B03133B-52DB-40D4-8B34-9B722834BCA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42284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B6448F8-D3CE-40B4-A128-C5744A63578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740831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517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166" indent="0">
              <a:buNone/>
              <a:defRPr sz="1200"/>
            </a:lvl2pPr>
            <a:lvl3pPr marL="914333" indent="0">
              <a:buNone/>
              <a:defRPr sz="1000"/>
            </a:lvl3pPr>
            <a:lvl4pPr marL="1371498" indent="0">
              <a:buNone/>
              <a:defRPr sz="900"/>
            </a:lvl4pPr>
            <a:lvl5pPr marL="1828664" indent="0">
              <a:buNone/>
              <a:defRPr sz="900"/>
            </a:lvl5pPr>
            <a:lvl6pPr marL="2285829" indent="0">
              <a:buNone/>
              <a:defRPr sz="900"/>
            </a:lvl6pPr>
            <a:lvl7pPr marL="2742995" indent="0">
              <a:buNone/>
              <a:defRPr sz="900"/>
            </a:lvl7pPr>
            <a:lvl8pPr marL="3200160" indent="0">
              <a:buNone/>
              <a:defRPr sz="900"/>
            </a:lvl8pPr>
            <a:lvl9pPr marL="3657326"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FBFF08C-0342-40F8-90FB-A43D2FCB656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951232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166" indent="0">
              <a:buNone/>
              <a:defRPr sz="2800"/>
            </a:lvl2pPr>
            <a:lvl3pPr marL="914333" indent="0">
              <a:buNone/>
              <a:defRPr sz="2400"/>
            </a:lvl3pPr>
            <a:lvl4pPr marL="1371498" indent="0">
              <a:buNone/>
              <a:defRPr sz="2000"/>
            </a:lvl4pPr>
            <a:lvl5pPr marL="1828664" indent="0">
              <a:buNone/>
              <a:defRPr sz="2000"/>
            </a:lvl5pPr>
            <a:lvl6pPr marL="2285829" indent="0">
              <a:buNone/>
              <a:defRPr sz="2000"/>
            </a:lvl6pPr>
            <a:lvl7pPr marL="2742995" indent="0">
              <a:buNone/>
              <a:defRPr sz="2000"/>
            </a:lvl7pPr>
            <a:lvl8pPr marL="3200160" indent="0">
              <a:buNone/>
              <a:defRPr sz="2000"/>
            </a:lvl8pPr>
            <a:lvl9pPr marL="3657326" indent="0">
              <a:buNone/>
              <a:defRPr sz="2000"/>
            </a:lvl9pPr>
          </a:lstStyle>
          <a:p>
            <a:pPr lvl="0"/>
            <a:endParaRPr lang="en-US" noProof="0" dirty="0" smtClean="0"/>
          </a:p>
        </p:txBody>
      </p:sp>
      <p:sp>
        <p:nvSpPr>
          <p:cNvPr id="4" name="Text Placeholder 3"/>
          <p:cNvSpPr>
            <a:spLocks noGrp="1"/>
          </p:cNvSpPr>
          <p:nvPr>
            <p:ph type="body" sz="half" idx="2"/>
          </p:nvPr>
        </p:nvSpPr>
        <p:spPr>
          <a:xfrm>
            <a:off x="1792288" y="4025876"/>
            <a:ext cx="5486400" cy="603647"/>
          </a:xfrm>
        </p:spPr>
        <p:txBody>
          <a:bodyPr/>
          <a:lstStyle>
            <a:lvl1pPr marL="0" indent="0">
              <a:buNone/>
              <a:defRPr sz="1400"/>
            </a:lvl1pPr>
            <a:lvl2pPr marL="457166" indent="0">
              <a:buNone/>
              <a:defRPr sz="1200"/>
            </a:lvl2pPr>
            <a:lvl3pPr marL="914333" indent="0">
              <a:buNone/>
              <a:defRPr sz="1000"/>
            </a:lvl3pPr>
            <a:lvl4pPr marL="1371498" indent="0">
              <a:buNone/>
              <a:defRPr sz="900"/>
            </a:lvl4pPr>
            <a:lvl5pPr marL="1828664" indent="0">
              <a:buNone/>
              <a:defRPr sz="900"/>
            </a:lvl5pPr>
            <a:lvl6pPr marL="2285829" indent="0">
              <a:buNone/>
              <a:defRPr sz="900"/>
            </a:lvl6pPr>
            <a:lvl7pPr marL="2742995" indent="0">
              <a:buNone/>
              <a:defRPr sz="900"/>
            </a:lvl7pPr>
            <a:lvl8pPr marL="3200160" indent="0">
              <a:buNone/>
              <a:defRPr sz="900"/>
            </a:lvl8pPr>
            <a:lvl9pPr marL="3657326"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D712D1-B8DC-4CA3-98AD-C9F053601F84}"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718197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6" tIns="45718" rIns="91436" bIns="45718"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200155"/>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6" tIns="45718" rIns="91436" bIns="4571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6" tIns="45718" rIns="91436" bIns="45718" numCol="1" anchor="t" anchorCtr="0" compatLnSpc="1">
            <a:prstTxWarp prst="textNoShape">
              <a:avLst/>
            </a:prstTxWarp>
          </a:bodyPr>
          <a:lstStyle>
            <a:lvl1pPr>
              <a:defRPr sz="1400" smtClean="0"/>
            </a:lvl1pPr>
          </a:lstStyle>
          <a:p>
            <a:pPr defTabSz="914333" fontAlgn="base">
              <a:spcBef>
                <a:spcPct val="0"/>
              </a:spcBef>
              <a:spcAft>
                <a:spcPct val="0"/>
              </a:spcAft>
              <a:defRPr/>
            </a:pPr>
            <a:endParaRPr lang="en-US" dirty="0">
              <a:solidFill>
                <a:srgbClr val="000000"/>
              </a:solidFill>
              <a:latin typeface="Arial" charset="0"/>
            </a:endParaRPr>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6" tIns="45718" rIns="91436" bIns="45718" numCol="1" anchor="t" anchorCtr="0" compatLnSpc="1">
            <a:prstTxWarp prst="textNoShape">
              <a:avLst/>
            </a:prstTxWarp>
          </a:bodyPr>
          <a:lstStyle>
            <a:lvl1pPr algn="ctr">
              <a:defRPr sz="1400" smtClean="0"/>
            </a:lvl1pPr>
          </a:lstStyle>
          <a:p>
            <a:pPr defTabSz="914333" fontAlgn="base">
              <a:spcBef>
                <a:spcPct val="0"/>
              </a:spcBef>
              <a:spcAft>
                <a:spcPct val="0"/>
              </a:spcAft>
              <a:defRPr/>
            </a:pPr>
            <a:endParaRPr lang="en-US" dirty="0">
              <a:solidFill>
                <a:srgbClr val="000000"/>
              </a:solidFill>
              <a:latin typeface="Arial" charset="0"/>
            </a:endParaRPr>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6" tIns="45718" rIns="91436" bIns="45718" numCol="1" anchor="t" anchorCtr="0" compatLnSpc="1">
            <a:prstTxWarp prst="textNoShape">
              <a:avLst/>
            </a:prstTxWarp>
          </a:bodyPr>
          <a:lstStyle>
            <a:lvl1pPr algn="r">
              <a:defRPr sz="1400" smtClean="0"/>
            </a:lvl1pPr>
          </a:lstStyle>
          <a:p>
            <a:pPr defTabSz="914333" fontAlgn="base">
              <a:spcBef>
                <a:spcPct val="0"/>
              </a:spcBef>
              <a:spcAft>
                <a:spcPct val="0"/>
              </a:spcAft>
              <a:defRPr/>
            </a:pPr>
            <a:fld id="{5C8FCE7D-6DA5-4E8E-9143-ABBB6894429A}" type="slidenum">
              <a:rPr lang="en-US">
                <a:solidFill>
                  <a:srgbClr val="000000"/>
                </a:solidFill>
                <a:latin typeface="Arial" charset="0"/>
              </a:rPr>
              <a:pPr defTabSz="914333" fontAlgn="base">
                <a:spcBef>
                  <a:spcPct val="0"/>
                </a:spcBef>
                <a:spcAft>
                  <a:spcPct val="0"/>
                </a:spcAft>
                <a:defRPr/>
              </a:pPr>
              <a:t>‹#›</a:t>
            </a:fld>
            <a:endParaRPr lang="en-US" dirty="0">
              <a:solidFill>
                <a:srgbClr val="000000"/>
              </a:solidFill>
              <a:latin typeface="Arial" charset="0"/>
            </a:endParaRPr>
          </a:p>
        </p:txBody>
      </p:sp>
    </p:spTree>
    <p:extLst>
      <p:ext uri="{BB962C8B-B14F-4D97-AF65-F5344CB8AC3E}">
        <p14:creationId xmlns:p14="http://schemas.microsoft.com/office/powerpoint/2010/main" val="653882260"/>
      </p:ext>
    </p:extLst>
  </p:cSld>
  <p:clrMap bg1="lt1" tx1="dk1" bg2="lt2" tx2="dk2" accent1="accent1" accent2="accent2" accent3="accent3" accent4="accent4" accent5="accent5" accent6="accent6" hlink="hlink" folHlink="folHlink"/>
  <p:sldLayoutIdLst>
    <p:sldLayoutId id="2147485203" r:id="rId1"/>
    <p:sldLayoutId id="2147485204" r:id="rId2"/>
    <p:sldLayoutId id="2147485205" r:id="rId3"/>
    <p:sldLayoutId id="2147485206" r:id="rId4"/>
    <p:sldLayoutId id="2147485207" r:id="rId5"/>
    <p:sldLayoutId id="2147485208" r:id="rId6"/>
    <p:sldLayoutId id="2147485209" r:id="rId7"/>
    <p:sldLayoutId id="2147485210" r:id="rId8"/>
    <p:sldLayoutId id="2147485211" r:id="rId9"/>
    <p:sldLayoutId id="2147485212" r:id="rId10"/>
    <p:sldLayoutId id="214748521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66" algn="ctr" rtl="0" fontAlgn="base">
        <a:spcBef>
          <a:spcPct val="0"/>
        </a:spcBef>
        <a:spcAft>
          <a:spcPct val="0"/>
        </a:spcAft>
        <a:defRPr sz="4400">
          <a:solidFill>
            <a:schemeClr val="tx2"/>
          </a:solidFill>
          <a:latin typeface="Arial" charset="0"/>
        </a:defRPr>
      </a:lvl6pPr>
      <a:lvl7pPr marL="914333" algn="ctr" rtl="0" fontAlgn="base">
        <a:spcBef>
          <a:spcPct val="0"/>
        </a:spcBef>
        <a:spcAft>
          <a:spcPct val="0"/>
        </a:spcAft>
        <a:defRPr sz="4400">
          <a:solidFill>
            <a:schemeClr val="tx2"/>
          </a:solidFill>
          <a:latin typeface="Arial" charset="0"/>
        </a:defRPr>
      </a:lvl7pPr>
      <a:lvl8pPr marL="1371498" algn="ctr" rtl="0" fontAlgn="base">
        <a:spcBef>
          <a:spcPct val="0"/>
        </a:spcBef>
        <a:spcAft>
          <a:spcPct val="0"/>
        </a:spcAft>
        <a:defRPr sz="4400">
          <a:solidFill>
            <a:schemeClr val="tx2"/>
          </a:solidFill>
          <a:latin typeface="Arial" charset="0"/>
        </a:defRPr>
      </a:lvl8pPr>
      <a:lvl9pPr marL="1828664" algn="ctr" rtl="0" fontAlgn="base">
        <a:spcBef>
          <a:spcPct val="0"/>
        </a:spcBef>
        <a:spcAft>
          <a:spcPct val="0"/>
        </a:spcAft>
        <a:defRPr sz="4400">
          <a:solidFill>
            <a:schemeClr val="tx2"/>
          </a:solidFill>
          <a:latin typeface="Arial" charset="0"/>
        </a:defRPr>
      </a:lvl9pPr>
    </p:titleStyle>
    <p:bodyStyle>
      <a:lvl1pPr marL="342875" indent="-342875" algn="l" rtl="0" eaLnBrk="0" fontAlgn="base" hangingPunct="0">
        <a:spcBef>
          <a:spcPct val="20000"/>
        </a:spcBef>
        <a:spcAft>
          <a:spcPct val="0"/>
        </a:spcAft>
        <a:buChar char="•"/>
        <a:defRPr sz="3200">
          <a:solidFill>
            <a:schemeClr val="tx1"/>
          </a:solidFill>
          <a:latin typeface="+mn-lt"/>
          <a:ea typeface="+mn-ea"/>
          <a:cs typeface="+mn-cs"/>
        </a:defRPr>
      </a:lvl1pPr>
      <a:lvl2pPr marL="742895" indent="-285729" algn="l" rtl="0" eaLnBrk="0" fontAlgn="base" hangingPunct="0">
        <a:spcBef>
          <a:spcPct val="20000"/>
        </a:spcBef>
        <a:spcAft>
          <a:spcPct val="0"/>
        </a:spcAft>
        <a:buChar char="–"/>
        <a:defRPr sz="2800">
          <a:solidFill>
            <a:schemeClr val="tx1"/>
          </a:solidFill>
          <a:latin typeface="+mn-lt"/>
        </a:defRPr>
      </a:lvl2pPr>
      <a:lvl3pPr marL="1142915" indent="-228582" algn="l" rtl="0" eaLnBrk="0" fontAlgn="base" hangingPunct="0">
        <a:spcBef>
          <a:spcPct val="20000"/>
        </a:spcBef>
        <a:spcAft>
          <a:spcPct val="0"/>
        </a:spcAft>
        <a:buChar char="•"/>
        <a:defRPr sz="2400">
          <a:solidFill>
            <a:schemeClr val="tx1"/>
          </a:solidFill>
          <a:latin typeface="+mn-lt"/>
        </a:defRPr>
      </a:lvl3pPr>
      <a:lvl4pPr marL="1600080" indent="-228582" algn="l" rtl="0" eaLnBrk="0" fontAlgn="base" hangingPunct="0">
        <a:spcBef>
          <a:spcPct val="20000"/>
        </a:spcBef>
        <a:spcAft>
          <a:spcPct val="0"/>
        </a:spcAft>
        <a:buChar char="–"/>
        <a:defRPr sz="2000">
          <a:solidFill>
            <a:schemeClr val="tx1"/>
          </a:solidFill>
          <a:latin typeface="+mn-lt"/>
        </a:defRPr>
      </a:lvl4pPr>
      <a:lvl5pPr marL="2057246" indent="-228582" algn="l" rtl="0" eaLnBrk="0" fontAlgn="base" hangingPunct="0">
        <a:spcBef>
          <a:spcPct val="20000"/>
        </a:spcBef>
        <a:spcAft>
          <a:spcPct val="0"/>
        </a:spcAft>
        <a:buChar char="»"/>
        <a:defRPr sz="2000">
          <a:solidFill>
            <a:schemeClr val="tx1"/>
          </a:solidFill>
          <a:latin typeface="+mn-lt"/>
        </a:defRPr>
      </a:lvl5pPr>
      <a:lvl6pPr marL="2514411" indent="-228582" algn="l" rtl="0" fontAlgn="base">
        <a:spcBef>
          <a:spcPct val="20000"/>
        </a:spcBef>
        <a:spcAft>
          <a:spcPct val="0"/>
        </a:spcAft>
        <a:buChar char="»"/>
        <a:defRPr sz="2000">
          <a:solidFill>
            <a:schemeClr val="tx1"/>
          </a:solidFill>
          <a:latin typeface="+mn-lt"/>
        </a:defRPr>
      </a:lvl6pPr>
      <a:lvl7pPr marL="2971578" indent="-228582" algn="l" rtl="0" fontAlgn="base">
        <a:spcBef>
          <a:spcPct val="20000"/>
        </a:spcBef>
        <a:spcAft>
          <a:spcPct val="0"/>
        </a:spcAft>
        <a:buChar char="»"/>
        <a:defRPr sz="2000">
          <a:solidFill>
            <a:schemeClr val="tx1"/>
          </a:solidFill>
          <a:latin typeface="+mn-lt"/>
        </a:defRPr>
      </a:lvl7pPr>
      <a:lvl8pPr marL="3428744" indent="-228582" algn="l" rtl="0" fontAlgn="base">
        <a:spcBef>
          <a:spcPct val="20000"/>
        </a:spcBef>
        <a:spcAft>
          <a:spcPct val="0"/>
        </a:spcAft>
        <a:buChar char="»"/>
        <a:defRPr sz="2000">
          <a:solidFill>
            <a:schemeClr val="tx1"/>
          </a:solidFill>
          <a:latin typeface="+mn-lt"/>
        </a:defRPr>
      </a:lvl8pPr>
      <a:lvl9pPr marL="3885909" indent="-22858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33" rtl="0" eaLnBrk="1" latinLnBrk="0" hangingPunct="1">
        <a:defRPr sz="1800" kern="1200">
          <a:solidFill>
            <a:schemeClr val="tx1"/>
          </a:solidFill>
          <a:latin typeface="+mn-lt"/>
          <a:ea typeface="+mn-ea"/>
          <a:cs typeface="+mn-cs"/>
        </a:defRPr>
      </a:lvl1pPr>
      <a:lvl2pPr marL="457166" algn="l" defTabSz="914333" rtl="0" eaLnBrk="1" latinLnBrk="0" hangingPunct="1">
        <a:defRPr sz="1800" kern="1200">
          <a:solidFill>
            <a:schemeClr val="tx1"/>
          </a:solidFill>
          <a:latin typeface="+mn-lt"/>
          <a:ea typeface="+mn-ea"/>
          <a:cs typeface="+mn-cs"/>
        </a:defRPr>
      </a:lvl2pPr>
      <a:lvl3pPr marL="914333" algn="l" defTabSz="914333" rtl="0" eaLnBrk="1" latinLnBrk="0" hangingPunct="1">
        <a:defRPr sz="1800" kern="1200">
          <a:solidFill>
            <a:schemeClr val="tx1"/>
          </a:solidFill>
          <a:latin typeface="+mn-lt"/>
          <a:ea typeface="+mn-ea"/>
          <a:cs typeface="+mn-cs"/>
        </a:defRPr>
      </a:lvl3pPr>
      <a:lvl4pPr marL="1371498" algn="l" defTabSz="914333" rtl="0" eaLnBrk="1" latinLnBrk="0" hangingPunct="1">
        <a:defRPr sz="1800" kern="1200">
          <a:solidFill>
            <a:schemeClr val="tx1"/>
          </a:solidFill>
          <a:latin typeface="+mn-lt"/>
          <a:ea typeface="+mn-ea"/>
          <a:cs typeface="+mn-cs"/>
        </a:defRPr>
      </a:lvl4pPr>
      <a:lvl5pPr marL="1828664" algn="l" defTabSz="914333" rtl="0" eaLnBrk="1" latinLnBrk="0" hangingPunct="1">
        <a:defRPr sz="1800" kern="1200">
          <a:solidFill>
            <a:schemeClr val="tx1"/>
          </a:solidFill>
          <a:latin typeface="+mn-lt"/>
          <a:ea typeface="+mn-ea"/>
          <a:cs typeface="+mn-cs"/>
        </a:defRPr>
      </a:lvl5pPr>
      <a:lvl6pPr marL="2285829" algn="l" defTabSz="914333" rtl="0" eaLnBrk="1" latinLnBrk="0" hangingPunct="1">
        <a:defRPr sz="1800" kern="1200">
          <a:solidFill>
            <a:schemeClr val="tx1"/>
          </a:solidFill>
          <a:latin typeface="+mn-lt"/>
          <a:ea typeface="+mn-ea"/>
          <a:cs typeface="+mn-cs"/>
        </a:defRPr>
      </a:lvl6pPr>
      <a:lvl7pPr marL="2742995" algn="l" defTabSz="914333" rtl="0" eaLnBrk="1" latinLnBrk="0" hangingPunct="1">
        <a:defRPr sz="1800" kern="1200">
          <a:solidFill>
            <a:schemeClr val="tx1"/>
          </a:solidFill>
          <a:latin typeface="+mn-lt"/>
          <a:ea typeface="+mn-ea"/>
          <a:cs typeface="+mn-cs"/>
        </a:defRPr>
      </a:lvl7pPr>
      <a:lvl8pPr marL="3200160" algn="l" defTabSz="914333" rtl="0" eaLnBrk="1" latinLnBrk="0" hangingPunct="1">
        <a:defRPr sz="1800" kern="1200">
          <a:solidFill>
            <a:schemeClr val="tx1"/>
          </a:solidFill>
          <a:latin typeface="+mn-lt"/>
          <a:ea typeface="+mn-ea"/>
          <a:cs typeface="+mn-cs"/>
        </a:defRPr>
      </a:lvl8pPr>
      <a:lvl9pPr marL="3657326" algn="l" defTabSz="91433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84"/>
            <a:ext cx="9144000" cy="1102519"/>
          </a:xfrm>
        </p:spPr>
        <p:txBody>
          <a:bodyPr/>
          <a:lstStyle/>
          <a:p>
            <a:pPr>
              <a:lnSpc>
                <a:spcPct val="115000"/>
              </a:lnSpc>
              <a:spcBef>
                <a:spcPts val="0"/>
              </a:spcBef>
              <a:spcAft>
                <a:spcPts val="1000"/>
              </a:spcAft>
            </a:pPr>
            <a:r>
              <a:rPr lang="en-US" sz="4000" b="1" dirty="0" smtClean="0">
                <a:solidFill>
                  <a:srgbClr val="FFC000"/>
                </a:solidFill>
                <a:latin typeface="Calibri"/>
                <a:ea typeface="Calibri"/>
                <a:cs typeface="Times New Roman"/>
              </a:rPr>
              <a:t>“The God Who Knows It All”</a:t>
            </a:r>
            <a:endParaRPr lang="en-US" sz="4000" b="1" dirty="0">
              <a:solidFill>
                <a:srgbClr val="FFC000"/>
              </a:solidFill>
              <a:latin typeface="Calibri"/>
              <a:ea typeface="Calibri"/>
              <a:cs typeface="Times New Roman"/>
            </a:endParaRPr>
          </a:p>
        </p:txBody>
      </p:sp>
      <p:sp>
        <p:nvSpPr>
          <p:cNvPr id="4099" name="Rectangle 3"/>
          <p:cNvSpPr>
            <a:spLocks noGrp="1" noChangeArrowheads="1"/>
          </p:cNvSpPr>
          <p:nvPr>
            <p:ph type="subTitle" idx="1"/>
          </p:nvPr>
        </p:nvSpPr>
        <p:spPr>
          <a:xfrm>
            <a:off x="0" y="1200150"/>
            <a:ext cx="9144000" cy="3943350"/>
          </a:xfrm>
        </p:spPr>
        <p:txBody>
          <a:bodyPr/>
          <a:lstStyle/>
          <a:p>
            <a:pPr algn="l" eaLnBrk="1" hangingPunct="1"/>
            <a:r>
              <a:rPr lang="en-US" b="1" dirty="0" smtClean="0">
                <a:solidFill>
                  <a:srgbClr val="FFFF00"/>
                </a:solidFill>
                <a:latin typeface="Consolas" panose="020B0609020204030204" pitchFamily="49" charset="0"/>
                <a:cs typeface="Consolas" panose="020B0609020204030204" pitchFamily="49" charset="0"/>
              </a:rPr>
              <a:t>   </a:t>
            </a:r>
          </a:p>
          <a:p>
            <a:pPr algn="l" eaLnBrk="1" hangingPunct="1"/>
            <a:endParaRPr lang="en-US" b="1" dirty="0">
              <a:solidFill>
                <a:srgbClr val="FFFF00"/>
              </a:solidFill>
              <a:latin typeface="Consolas" panose="020B0609020204030204" pitchFamily="49" charset="0"/>
              <a:cs typeface="Consolas" panose="020B0609020204030204" pitchFamily="49" charset="0"/>
            </a:endParaRPr>
          </a:p>
          <a:p>
            <a:pPr algn="l" eaLnBrk="1" hangingPunct="1"/>
            <a:r>
              <a:rPr lang="en-US" b="1" dirty="0" smtClean="0">
                <a:solidFill>
                  <a:srgbClr val="FFFF00"/>
                </a:solidFill>
                <a:latin typeface="Consolas" panose="020B0609020204030204" pitchFamily="49" charset="0"/>
                <a:cs typeface="Consolas" panose="020B0609020204030204" pitchFamily="49" charset="0"/>
              </a:rPr>
              <a:t>    Psalm 139:1-6</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10" y="1213185"/>
            <a:ext cx="4495801" cy="39303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5776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E180D4A7-C9FB-4DFB-919C-405C955672EB}">
      <p14:showEvtLst xmlns:p14="http://schemas.microsoft.com/office/powerpoint/2010/main">
        <p14:playEvt time="27" objId="2"/>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115000"/>
              </a:lnSpc>
              <a:spcBef>
                <a:spcPts val="0"/>
              </a:spcBef>
              <a:spcAft>
                <a:spcPts val="1000"/>
              </a:spcAft>
            </a:pPr>
            <a:r>
              <a:rPr lang="en-US" sz="4000" b="1" dirty="0">
                <a:solidFill>
                  <a:srgbClr val="FFC000"/>
                </a:solidFill>
                <a:ea typeface="Calibri"/>
              </a:rPr>
              <a:t>I. God’s Knowledge </a:t>
            </a:r>
            <a:r>
              <a:rPr lang="en-US" sz="4000" b="1" u="sng" dirty="0">
                <a:solidFill>
                  <a:srgbClr val="FFC000"/>
                </a:solidFill>
                <a:ea typeface="Calibri"/>
              </a:rPr>
              <a:t>Stated</a:t>
            </a:r>
            <a:r>
              <a:rPr lang="en-US" sz="4000" b="1" dirty="0">
                <a:solidFill>
                  <a:srgbClr val="FFC000"/>
                </a:solidFill>
                <a:ea typeface="Calibri"/>
              </a:rPr>
              <a:t> (vs.1)</a:t>
            </a:r>
            <a:br>
              <a:rPr lang="en-US" sz="4000" b="1" dirty="0">
                <a:solidFill>
                  <a:srgbClr val="FFC000"/>
                </a:solidFill>
                <a:ea typeface="Calibri"/>
              </a:rPr>
            </a:br>
            <a:endParaRPr lang="en-US" sz="4000" b="1" dirty="0">
              <a:solidFill>
                <a:srgbClr val="FFC000"/>
              </a:solidFill>
              <a:latin typeface="Calibri"/>
              <a:ea typeface="Calibri"/>
              <a:cs typeface="Times New Roman"/>
            </a:endParaRPr>
          </a:p>
        </p:txBody>
      </p:sp>
      <p:sp>
        <p:nvSpPr>
          <p:cNvPr id="4099" name="Rectangle 3"/>
          <p:cNvSpPr>
            <a:spLocks noGrp="1" noChangeArrowheads="1"/>
          </p:cNvSpPr>
          <p:nvPr>
            <p:ph type="subTitle" idx="1"/>
          </p:nvPr>
        </p:nvSpPr>
        <p:spPr>
          <a:xfrm>
            <a:off x="0" y="1428750"/>
            <a:ext cx="9144000" cy="3714750"/>
          </a:xfrm>
        </p:spPr>
        <p:txBody>
          <a:bodyPr/>
          <a:lstStyle/>
          <a:p>
            <a:endParaRPr lang="en-US" dirty="0" smtClean="0">
              <a:solidFill>
                <a:schemeClr val="bg1"/>
              </a:solidFill>
              <a:ea typeface="Calibri"/>
            </a:endParaRPr>
          </a:p>
          <a:p>
            <a:r>
              <a:rPr lang="en-US" dirty="0" smtClean="0">
                <a:solidFill>
                  <a:schemeClr val="bg1"/>
                </a:solidFill>
                <a:ea typeface="Calibri"/>
              </a:rPr>
              <a:t>There </a:t>
            </a:r>
            <a:r>
              <a:rPr lang="en-US" dirty="0">
                <a:solidFill>
                  <a:schemeClr val="bg1"/>
                </a:solidFill>
                <a:ea typeface="Calibri"/>
              </a:rPr>
              <a:t>is </a:t>
            </a:r>
            <a:r>
              <a:rPr lang="en-US" u="sng" dirty="0">
                <a:solidFill>
                  <a:srgbClr val="FFC000"/>
                </a:solidFill>
                <a:ea typeface="Calibri"/>
              </a:rPr>
              <a:t>application</a:t>
            </a:r>
            <a:r>
              <a:rPr lang="en-US" dirty="0">
                <a:solidFill>
                  <a:schemeClr val="bg1"/>
                </a:solidFill>
                <a:ea typeface="Calibri"/>
              </a:rPr>
              <a:t> which is where you find out what it means to me personally</a:t>
            </a:r>
            <a:r>
              <a:rPr lang="en-US" dirty="0" smtClean="0">
                <a:solidFill>
                  <a:schemeClr val="bg1"/>
                </a:solidFill>
                <a:ea typeface="Calibri"/>
              </a:rPr>
              <a:t>. </a:t>
            </a:r>
          </a:p>
          <a:p>
            <a:endParaRPr lang="en-US" dirty="0">
              <a:solidFill>
                <a:schemeClr val="bg1"/>
              </a:solidFill>
            </a:endParaRPr>
          </a:p>
        </p:txBody>
      </p:sp>
    </p:spTree>
    <p:extLst>
      <p:ext uri="{BB962C8B-B14F-4D97-AF65-F5344CB8AC3E}">
        <p14:creationId xmlns:p14="http://schemas.microsoft.com/office/powerpoint/2010/main" val="1681046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E180D4A7-C9FB-4DFB-919C-405C955672EB}">
      <p14:showEvtLst xmlns:p14="http://schemas.microsoft.com/office/powerpoint/2010/main">
        <p14:playEvt time="27" objId="2"/>
      </p14:showEvtLst>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200000"/>
              </a:lnSpc>
            </a:pPr>
            <a:r>
              <a:rPr lang="en-US" sz="4000" b="1" dirty="0">
                <a:solidFill>
                  <a:srgbClr val="FFC000"/>
                </a:solidFill>
              </a:rPr>
              <a:t>II. God’s Knowledge </a:t>
            </a:r>
            <a:r>
              <a:rPr lang="en-US" sz="4000" b="1" u="sng" dirty="0">
                <a:solidFill>
                  <a:srgbClr val="FFC000"/>
                </a:solidFill>
              </a:rPr>
              <a:t>Studied</a:t>
            </a:r>
            <a:r>
              <a:rPr lang="en-US" sz="4000" dirty="0">
                <a:solidFill>
                  <a:srgbClr val="FFC000"/>
                </a:solidFill>
              </a:rPr>
              <a:t> (vs.2-5).</a:t>
            </a:r>
            <a:endParaRPr lang="en-US" sz="4000" dirty="0">
              <a:solidFill>
                <a:srgbClr val="FFC000"/>
              </a:solidFill>
              <a:effectLst/>
            </a:endParaRPr>
          </a:p>
        </p:txBody>
      </p:sp>
      <p:sp>
        <p:nvSpPr>
          <p:cNvPr id="4099" name="Rectangle 3"/>
          <p:cNvSpPr>
            <a:spLocks noGrp="1" noChangeArrowheads="1"/>
          </p:cNvSpPr>
          <p:nvPr>
            <p:ph type="subTitle" idx="1"/>
          </p:nvPr>
        </p:nvSpPr>
        <p:spPr>
          <a:xfrm>
            <a:off x="0" y="1428750"/>
            <a:ext cx="9144000" cy="3714750"/>
          </a:xfrm>
        </p:spPr>
        <p:txBody>
          <a:bodyPr/>
          <a:lstStyle/>
          <a:p>
            <a:pPr marR="0" lvl="0">
              <a:spcBef>
                <a:spcPts val="0"/>
              </a:spcBef>
              <a:spcAft>
                <a:spcPts val="800"/>
              </a:spcAft>
            </a:pPr>
            <a:r>
              <a:rPr lang="en-US" dirty="0" smtClean="0">
                <a:solidFill>
                  <a:schemeClr val="bg1"/>
                </a:solidFill>
                <a:ea typeface="Calibri"/>
                <a:cs typeface="Times New Roman"/>
              </a:rPr>
              <a:t>A. He Knows Every </a:t>
            </a:r>
            <a:r>
              <a:rPr lang="en-US" dirty="0" smtClean="0">
                <a:solidFill>
                  <a:srgbClr val="FFC000"/>
                </a:solidFill>
                <a:ea typeface="Calibri"/>
                <a:cs typeface="Times New Roman"/>
              </a:rPr>
              <a:t>Movement</a:t>
            </a:r>
          </a:p>
          <a:p>
            <a:pPr marR="0" lvl="0">
              <a:spcBef>
                <a:spcPts val="0"/>
              </a:spcBef>
              <a:spcAft>
                <a:spcPts val="800"/>
              </a:spcAft>
            </a:pPr>
            <a:r>
              <a:rPr lang="en-US" dirty="0" smtClean="0">
                <a:solidFill>
                  <a:schemeClr val="bg1"/>
                </a:solidFill>
                <a:ea typeface="Calibri"/>
                <a:cs typeface="Times New Roman"/>
              </a:rPr>
              <a:t>“You know my sitting down and my rising up. You understand my thought afar off.  You comprehend my path and my lying down.  You’re acquainted with all my ways.  For there is not a word on my tongue, behold oh Lord, you know it altogether . </a:t>
            </a:r>
            <a:endParaRPr lang="en-US" dirty="0">
              <a:solidFill>
                <a:srgbClr val="FFC000"/>
              </a:solidFill>
              <a:ea typeface="Calibri"/>
              <a:cs typeface="Times New Roman"/>
            </a:endParaRPr>
          </a:p>
        </p:txBody>
      </p:sp>
    </p:spTree>
    <p:extLst>
      <p:ext uri="{BB962C8B-B14F-4D97-AF65-F5344CB8AC3E}">
        <p14:creationId xmlns:p14="http://schemas.microsoft.com/office/powerpoint/2010/main" val="2734901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extLst mod="1">
    <p:ext uri="{E180D4A7-C9FB-4DFB-919C-405C955672EB}">
      <p14:showEvtLst xmlns:p14="http://schemas.microsoft.com/office/powerpoint/2010/main">
        <p14:playEvt time="27" objId="2"/>
      </p14:showEvtLst>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200000"/>
              </a:lnSpc>
            </a:pPr>
            <a:r>
              <a:rPr lang="en-US" sz="4000" b="1" dirty="0">
                <a:solidFill>
                  <a:srgbClr val="FFC000"/>
                </a:solidFill>
              </a:rPr>
              <a:t>II. God’s Knowledge </a:t>
            </a:r>
            <a:r>
              <a:rPr lang="en-US" sz="4000" b="1" u="sng" dirty="0">
                <a:solidFill>
                  <a:srgbClr val="FFC000"/>
                </a:solidFill>
              </a:rPr>
              <a:t>Studied</a:t>
            </a:r>
            <a:r>
              <a:rPr lang="en-US" sz="4000" dirty="0">
                <a:solidFill>
                  <a:srgbClr val="FFC000"/>
                </a:solidFill>
              </a:rPr>
              <a:t> (vs.2-5).</a:t>
            </a:r>
            <a:endParaRPr lang="en-US" sz="4000" dirty="0">
              <a:solidFill>
                <a:srgbClr val="FFC000"/>
              </a:solidFill>
              <a:effectLst/>
            </a:endParaRPr>
          </a:p>
        </p:txBody>
      </p:sp>
      <p:sp>
        <p:nvSpPr>
          <p:cNvPr id="4099" name="Rectangle 3"/>
          <p:cNvSpPr>
            <a:spLocks noGrp="1" noChangeArrowheads="1"/>
          </p:cNvSpPr>
          <p:nvPr>
            <p:ph type="subTitle" idx="1"/>
          </p:nvPr>
        </p:nvSpPr>
        <p:spPr>
          <a:xfrm>
            <a:off x="0" y="1428750"/>
            <a:ext cx="9144000" cy="3714750"/>
          </a:xfrm>
        </p:spPr>
        <p:txBody>
          <a:bodyPr/>
          <a:lstStyle/>
          <a:p>
            <a:pPr marR="0" lvl="0">
              <a:spcBef>
                <a:spcPts val="0"/>
              </a:spcBef>
              <a:spcAft>
                <a:spcPts val="800"/>
              </a:spcAft>
            </a:pPr>
            <a:r>
              <a:rPr lang="en-US" dirty="0" smtClean="0">
                <a:solidFill>
                  <a:schemeClr val="bg1"/>
                </a:solidFill>
                <a:ea typeface="Calibri"/>
                <a:cs typeface="Times New Roman"/>
              </a:rPr>
              <a:t>You have hedged me behind  and before and you laid your hand on me.”</a:t>
            </a:r>
          </a:p>
          <a:p>
            <a:pPr marR="0" lvl="0">
              <a:spcBef>
                <a:spcPts val="0"/>
              </a:spcBef>
              <a:spcAft>
                <a:spcPts val="800"/>
              </a:spcAft>
            </a:pPr>
            <a:r>
              <a:rPr lang="en-US" dirty="0" smtClean="0">
                <a:solidFill>
                  <a:schemeClr val="bg1"/>
                </a:solidFill>
                <a:ea typeface="Calibri"/>
                <a:cs typeface="Times New Roman"/>
              </a:rPr>
              <a:t>A. He knows Every </a:t>
            </a:r>
            <a:r>
              <a:rPr lang="en-US" u="sng" dirty="0" smtClean="0">
                <a:solidFill>
                  <a:srgbClr val="FFC000"/>
                </a:solidFill>
                <a:ea typeface="Calibri"/>
                <a:cs typeface="Times New Roman"/>
              </a:rPr>
              <a:t>Movement </a:t>
            </a:r>
          </a:p>
          <a:p>
            <a:pPr marR="0" lvl="0">
              <a:spcBef>
                <a:spcPts val="0"/>
              </a:spcBef>
              <a:spcAft>
                <a:spcPts val="800"/>
              </a:spcAft>
            </a:pPr>
            <a:r>
              <a:rPr lang="en-US" dirty="0" smtClean="0">
                <a:solidFill>
                  <a:schemeClr val="bg1"/>
                </a:solidFill>
                <a:ea typeface="Calibri"/>
                <a:cs typeface="Times New Roman"/>
              </a:rPr>
              <a:t>“You know my sitting down and my rising up”</a:t>
            </a:r>
          </a:p>
          <a:p>
            <a:pPr marR="0" lvl="0">
              <a:spcBef>
                <a:spcPts val="0"/>
              </a:spcBef>
              <a:spcAft>
                <a:spcPts val="800"/>
              </a:spcAft>
            </a:pPr>
            <a:r>
              <a:rPr lang="en-US" dirty="0" smtClean="0">
                <a:solidFill>
                  <a:schemeClr val="bg1"/>
                </a:solidFill>
                <a:ea typeface="Calibri"/>
                <a:cs typeface="Times New Roman"/>
              </a:rPr>
              <a:t>Proverbs 5 “The ways of a man are before the eyes of the Lord and he ponders all of his paths.”</a:t>
            </a:r>
            <a:endParaRPr lang="en-US" dirty="0">
              <a:solidFill>
                <a:schemeClr val="bg1"/>
              </a:solidFill>
              <a:ea typeface="Calibri"/>
              <a:cs typeface="Times New Roman"/>
            </a:endParaRPr>
          </a:p>
        </p:txBody>
      </p:sp>
    </p:spTree>
    <p:extLst>
      <p:ext uri="{BB962C8B-B14F-4D97-AF65-F5344CB8AC3E}">
        <p14:creationId xmlns:p14="http://schemas.microsoft.com/office/powerpoint/2010/main" val="2558461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500"/>
                                        <p:tgtEl>
                                          <p:spTgt spid="40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099">
                                            <p:txEl>
                                              <p:pRg st="3" end="3"/>
                                            </p:txEl>
                                          </p:spTgt>
                                        </p:tgtEl>
                                        <p:attrNameLst>
                                          <p:attrName>style.visibility</p:attrName>
                                        </p:attrNameLst>
                                      </p:cBhvr>
                                      <p:to>
                                        <p:strVal val="visible"/>
                                      </p:to>
                                    </p:set>
                                    <p:animEffect transition="in" filter="fade">
                                      <p:cBhvr>
                                        <p:cTn id="22" dur="500"/>
                                        <p:tgtEl>
                                          <p:spTgt spid="40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extLst mod="1">
    <p:ext uri="{E180D4A7-C9FB-4DFB-919C-405C955672EB}">
      <p14:showEvtLst xmlns:p14="http://schemas.microsoft.com/office/powerpoint/2010/main">
        <p14:playEvt time="27" objId="2"/>
      </p14:showEvtLst>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200000"/>
              </a:lnSpc>
            </a:pPr>
            <a:r>
              <a:rPr lang="en-US" sz="4000" b="1" dirty="0">
                <a:solidFill>
                  <a:srgbClr val="FFC000"/>
                </a:solidFill>
              </a:rPr>
              <a:t>II. God’s Knowledge </a:t>
            </a:r>
            <a:r>
              <a:rPr lang="en-US" sz="4000" b="1" u="sng" dirty="0">
                <a:solidFill>
                  <a:srgbClr val="FFC000"/>
                </a:solidFill>
              </a:rPr>
              <a:t>Studied</a:t>
            </a:r>
            <a:r>
              <a:rPr lang="en-US" sz="4000" dirty="0">
                <a:solidFill>
                  <a:srgbClr val="FFC000"/>
                </a:solidFill>
              </a:rPr>
              <a:t> (vs.2-5).</a:t>
            </a:r>
            <a:endParaRPr lang="en-US" sz="4000" dirty="0">
              <a:solidFill>
                <a:srgbClr val="FFC000"/>
              </a:solidFill>
              <a:effectLst/>
            </a:endParaRPr>
          </a:p>
        </p:txBody>
      </p:sp>
      <p:sp>
        <p:nvSpPr>
          <p:cNvPr id="4099" name="Rectangle 3"/>
          <p:cNvSpPr>
            <a:spLocks noGrp="1" noChangeArrowheads="1"/>
          </p:cNvSpPr>
          <p:nvPr>
            <p:ph type="subTitle" idx="1"/>
          </p:nvPr>
        </p:nvSpPr>
        <p:spPr>
          <a:xfrm>
            <a:off x="0" y="1428750"/>
            <a:ext cx="9144000" cy="3714750"/>
          </a:xfrm>
        </p:spPr>
        <p:txBody>
          <a:bodyPr/>
          <a:lstStyle/>
          <a:p>
            <a:pPr marR="0" lvl="0">
              <a:spcBef>
                <a:spcPts val="0"/>
              </a:spcBef>
              <a:spcAft>
                <a:spcPts val="800"/>
              </a:spcAft>
            </a:pPr>
            <a:r>
              <a:rPr lang="en-US" dirty="0" smtClean="0">
                <a:solidFill>
                  <a:schemeClr val="bg1"/>
                </a:solidFill>
                <a:ea typeface="Calibri"/>
                <a:cs typeface="Times New Roman"/>
              </a:rPr>
              <a:t>B. He knows Every </a:t>
            </a:r>
            <a:r>
              <a:rPr lang="en-US" u="sng" dirty="0" smtClean="0">
                <a:solidFill>
                  <a:srgbClr val="FFC000"/>
                </a:solidFill>
                <a:ea typeface="Calibri"/>
                <a:cs typeface="Times New Roman"/>
              </a:rPr>
              <a:t>Motive </a:t>
            </a:r>
          </a:p>
          <a:p>
            <a:pPr marR="0" lvl="0">
              <a:spcBef>
                <a:spcPts val="0"/>
              </a:spcBef>
              <a:spcAft>
                <a:spcPts val="800"/>
              </a:spcAft>
            </a:pPr>
            <a:r>
              <a:rPr lang="en-US" u="sng" dirty="0" smtClean="0">
                <a:solidFill>
                  <a:srgbClr val="FFC000"/>
                </a:solidFill>
                <a:ea typeface="Calibri"/>
                <a:cs typeface="Times New Roman"/>
              </a:rPr>
              <a:t>Verse 2</a:t>
            </a:r>
          </a:p>
          <a:p>
            <a:pPr marR="0" lvl="0">
              <a:spcBef>
                <a:spcPts val="0"/>
              </a:spcBef>
              <a:spcAft>
                <a:spcPts val="800"/>
              </a:spcAft>
            </a:pPr>
            <a:r>
              <a:rPr lang="en-US" dirty="0" smtClean="0">
                <a:solidFill>
                  <a:schemeClr val="bg1"/>
                </a:solidFill>
                <a:ea typeface="Calibri"/>
                <a:cs typeface="Times New Roman"/>
              </a:rPr>
              <a:t>“You understand my thought afar off”</a:t>
            </a:r>
          </a:p>
          <a:p>
            <a:pPr marR="0" lvl="0">
              <a:spcBef>
                <a:spcPts val="0"/>
              </a:spcBef>
              <a:spcAft>
                <a:spcPts val="800"/>
              </a:spcAft>
            </a:pPr>
            <a:endParaRPr lang="en-US" dirty="0" smtClean="0">
              <a:solidFill>
                <a:schemeClr val="bg1"/>
              </a:solidFill>
              <a:ea typeface="Calibri"/>
              <a:cs typeface="Times New Roman"/>
            </a:endParaRPr>
          </a:p>
        </p:txBody>
      </p:sp>
    </p:spTree>
    <p:extLst>
      <p:ext uri="{BB962C8B-B14F-4D97-AF65-F5344CB8AC3E}">
        <p14:creationId xmlns:p14="http://schemas.microsoft.com/office/powerpoint/2010/main" val="2235642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extLst mod="1">
    <p:ext uri="{E180D4A7-C9FB-4DFB-919C-405C955672EB}">
      <p14:showEvtLst xmlns:p14="http://schemas.microsoft.com/office/powerpoint/2010/main">
        <p14:playEvt time="27" objId="2"/>
      </p14:showEvtLst>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200000"/>
              </a:lnSpc>
            </a:pPr>
            <a:r>
              <a:rPr lang="en-US" sz="4000" b="1" dirty="0">
                <a:solidFill>
                  <a:srgbClr val="FFC000"/>
                </a:solidFill>
              </a:rPr>
              <a:t>II. God’s Knowledge </a:t>
            </a:r>
            <a:r>
              <a:rPr lang="en-US" sz="4000" b="1" u="sng" dirty="0">
                <a:solidFill>
                  <a:srgbClr val="FFC000"/>
                </a:solidFill>
              </a:rPr>
              <a:t>Studied</a:t>
            </a:r>
            <a:r>
              <a:rPr lang="en-US" sz="4000" dirty="0">
                <a:solidFill>
                  <a:srgbClr val="FFC000"/>
                </a:solidFill>
              </a:rPr>
              <a:t> (vs.2-5).</a:t>
            </a:r>
            <a:endParaRPr lang="en-US" sz="4000" dirty="0">
              <a:solidFill>
                <a:srgbClr val="FFC000"/>
              </a:solidFill>
              <a:effectLst/>
            </a:endParaRPr>
          </a:p>
        </p:txBody>
      </p:sp>
      <p:sp>
        <p:nvSpPr>
          <p:cNvPr id="4099" name="Rectangle 3"/>
          <p:cNvSpPr>
            <a:spLocks noGrp="1" noChangeArrowheads="1"/>
          </p:cNvSpPr>
          <p:nvPr>
            <p:ph type="subTitle" idx="1"/>
          </p:nvPr>
        </p:nvSpPr>
        <p:spPr>
          <a:xfrm>
            <a:off x="0" y="1428750"/>
            <a:ext cx="9144000" cy="3714750"/>
          </a:xfrm>
        </p:spPr>
        <p:txBody>
          <a:bodyPr/>
          <a:lstStyle/>
          <a:p>
            <a:pPr lvl="0"/>
            <a:r>
              <a:rPr lang="en-US" dirty="0" smtClean="0">
                <a:solidFill>
                  <a:srgbClr val="FFC000"/>
                </a:solidFill>
                <a:ea typeface="Calibri"/>
              </a:rPr>
              <a:t>verse 3</a:t>
            </a:r>
          </a:p>
          <a:p>
            <a:pPr lvl="0"/>
            <a:r>
              <a:rPr lang="en-US" dirty="0" smtClean="0">
                <a:solidFill>
                  <a:schemeClr val="bg1"/>
                </a:solidFill>
              </a:rPr>
              <a:t>C</a:t>
            </a:r>
            <a:r>
              <a:rPr lang="en-US" dirty="0">
                <a:solidFill>
                  <a:schemeClr val="bg1"/>
                </a:solidFill>
              </a:rPr>
              <a:t>. He Knows </a:t>
            </a:r>
            <a:r>
              <a:rPr lang="en-US" dirty="0" smtClean="0">
                <a:solidFill>
                  <a:schemeClr val="bg1"/>
                </a:solidFill>
              </a:rPr>
              <a:t>every </a:t>
            </a:r>
            <a:r>
              <a:rPr lang="en-US" u="sng" dirty="0">
                <a:solidFill>
                  <a:srgbClr val="FFC000"/>
                </a:solidFill>
              </a:rPr>
              <a:t>Moment</a:t>
            </a:r>
            <a:r>
              <a:rPr lang="en-US" dirty="0">
                <a:solidFill>
                  <a:srgbClr val="FFC000"/>
                </a:solidFill>
              </a:rPr>
              <a:t> </a:t>
            </a:r>
            <a:r>
              <a:rPr lang="en-US" dirty="0">
                <a:solidFill>
                  <a:schemeClr val="bg1"/>
                </a:solidFill>
              </a:rPr>
              <a:t>of our lives. </a:t>
            </a:r>
            <a:endParaRPr lang="en-US" dirty="0" smtClean="0">
              <a:solidFill>
                <a:schemeClr val="bg1"/>
              </a:solidFill>
            </a:endParaRPr>
          </a:p>
          <a:p>
            <a:r>
              <a:rPr lang="en-US" dirty="0">
                <a:solidFill>
                  <a:schemeClr val="bg1"/>
                </a:solidFill>
                <a:ea typeface="Calibri"/>
              </a:rPr>
              <a:t>"You comprehend my path and my lying down. You're acquainted with all my ways. There's not a word on my tongue but behold oh Lord you know it."</a:t>
            </a:r>
            <a:endParaRPr lang="en-US" dirty="0">
              <a:solidFill>
                <a:schemeClr val="bg1"/>
              </a:solidFill>
              <a:effectLst/>
            </a:endParaRPr>
          </a:p>
        </p:txBody>
      </p:sp>
    </p:spTree>
    <p:extLst>
      <p:ext uri="{BB962C8B-B14F-4D97-AF65-F5344CB8AC3E}">
        <p14:creationId xmlns:p14="http://schemas.microsoft.com/office/powerpoint/2010/main" val="3489256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extLst mod="1">
    <p:ext uri="{E180D4A7-C9FB-4DFB-919C-405C955672EB}">
      <p14:showEvtLst xmlns:p14="http://schemas.microsoft.com/office/powerpoint/2010/main">
        <p14:playEvt time="27" objId="2"/>
      </p14:showEvtLst>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200000"/>
              </a:lnSpc>
            </a:pPr>
            <a:r>
              <a:rPr lang="en-US" sz="4000" b="1" dirty="0">
                <a:solidFill>
                  <a:srgbClr val="FFC000"/>
                </a:solidFill>
              </a:rPr>
              <a:t>II. God’s Knowledge </a:t>
            </a:r>
            <a:r>
              <a:rPr lang="en-US" sz="4000" b="1" u="sng" dirty="0">
                <a:solidFill>
                  <a:srgbClr val="FFC000"/>
                </a:solidFill>
              </a:rPr>
              <a:t>Studied</a:t>
            </a:r>
            <a:r>
              <a:rPr lang="en-US" sz="4000" dirty="0">
                <a:solidFill>
                  <a:srgbClr val="FFC000"/>
                </a:solidFill>
              </a:rPr>
              <a:t> (vs.2-5).</a:t>
            </a:r>
            <a:endParaRPr lang="en-US" sz="4000" dirty="0">
              <a:solidFill>
                <a:srgbClr val="FFC000"/>
              </a:solidFill>
              <a:effectLst/>
            </a:endParaRPr>
          </a:p>
        </p:txBody>
      </p:sp>
      <p:sp>
        <p:nvSpPr>
          <p:cNvPr id="4099" name="Rectangle 3"/>
          <p:cNvSpPr>
            <a:spLocks noGrp="1" noChangeArrowheads="1"/>
          </p:cNvSpPr>
          <p:nvPr>
            <p:ph type="subTitle" idx="1"/>
          </p:nvPr>
        </p:nvSpPr>
        <p:spPr>
          <a:xfrm>
            <a:off x="0" y="1428750"/>
            <a:ext cx="9144000" cy="3714750"/>
          </a:xfrm>
        </p:spPr>
        <p:txBody>
          <a:bodyPr/>
          <a:lstStyle/>
          <a:p>
            <a:pPr lvl="0"/>
            <a:r>
              <a:rPr lang="en-US" dirty="0" smtClean="0">
                <a:solidFill>
                  <a:srgbClr val="FFC000"/>
                </a:solidFill>
                <a:ea typeface="Calibri"/>
              </a:rPr>
              <a:t>God, “I saw that” that could be unnerving</a:t>
            </a:r>
          </a:p>
          <a:p>
            <a:pPr marL="514350" lvl="0" indent="-514350">
              <a:buAutoNum type="arabicPeriod"/>
            </a:pPr>
            <a:r>
              <a:rPr lang="en-US" dirty="0" smtClean="0">
                <a:solidFill>
                  <a:schemeClr val="bg1"/>
                </a:solidFill>
                <a:ea typeface="Calibri"/>
              </a:rPr>
              <a:t>It's </a:t>
            </a:r>
            <a:r>
              <a:rPr lang="en-US" dirty="0">
                <a:solidFill>
                  <a:schemeClr val="bg1"/>
                </a:solidFill>
                <a:ea typeface="Calibri"/>
              </a:rPr>
              <a:t>unnerving first of all if you're not living right. </a:t>
            </a:r>
            <a:endParaRPr lang="en-US" dirty="0" smtClean="0">
              <a:solidFill>
                <a:schemeClr val="bg1"/>
              </a:solidFill>
              <a:ea typeface="Calibri"/>
            </a:endParaRPr>
          </a:p>
          <a:p>
            <a:pPr marL="514350" lvl="0" indent="-514350">
              <a:buAutoNum type="arabicPeriod"/>
            </a:pPr>
            <a:r>
              <a:rPr lang="en-US" dirty="0" smtClean="0">
                <a:solidFill>
                  <a:schemeClr val="bg1"/>
                </a:solidFill>
                <a:ea typeface="Calibri"/>
              </a:rPr>
              <a:t>It </a:t>
            </a:r>
            <a:r>
              <a:rPr lang="en-US" dirty="0">
                <a:solidFill>
                  <a:schemeClr val="bg1"/>
                </a:solidFill>
                <a:ea typeface="Calibri"/>
              </a:rPr>
              <a:t>all depends on what you've done about your exposure.</a:t>
            </a:r>
            <a:endParaRPr lang="en-US" dirty="0">
              <a:solidFill>
                <a:schemeClr val="bg1"/>
              </a:solidFill>
              <a:effectLst/>
            </a:endParaRPr>
          </a:p>
        </p:txBody>
      </p:sp>
    </p:spTree>
    <p:extLst>
      <p:ext uri="{BB962C8B-B14F-4D97-AF65-F5344CB8AC3E}">
        <p14:creationId xmlns:p14="http://schemas.microsoft.com/office/powerpoint/2010/main" val="88153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extLst mod="1">
    <p:ext uri="{E180D4A7-C9FB-4DFB-919C-405C955672EB}">
      <p14:showEvtLst xmlns:p14="http://schemas.microsoft.com/office/powerpoint/2010/main">
        <p14:playEvt time="27" objId="2"/>
      </p14:showEvtLst>
    </p:ext>
  </p:extLs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200000"/>
              </a:lnSpc>
            </a:pPr>
            <a:r>
              <a:rPr lang="en-US" sz="4000" b="1" dirty="0">
                <a:solidFill>
                  <a:srgbClr val="FFC000"/>
                </a:solidFill>
              </a:rPr>
              <a:t>II. God’s Knowledge </a:t>
            </a:r>
            <a:r>
              <a:rPr lang="en-US" sz="4000" b="1" u="sng" dirty="0">
                <a:solidFill>
                  <a:srgbClr val="FFC000"/>
                </a:solidFill>
              </a:rPr>
              <a:t>Studied</a:t>
            </a:r>
            <a:r>
              <a:rPr lang="en-US" sz="4000" dirty="0">
                <a:solidFill>
                  <a:srgbClr val="FFC000"/>
                </a:solidFill>
              </a:rPr>
              <a:t> (vs.2-5).</a:t>
            </a:r>
            <a:endParaRPr lang="en-US" sz="4000" dirty="0">
              <a:solidFill>
                <a:srgbClr val="FFC000"/>
              </a:solidFill>
              <a:effectLst/>
            </a:endParaRPr>
          </a:p>
        </p:txBody>
      </p:sp>
      <p:sp>
        <p:nvSpPr>
          <p:cNvPr id="4099" name="Rectangle 3"/>
          <p:cNvSpPr>
            <a:spLocks noGrp="1" noChangeArrowheads="1"/>
          </p:cNvSpPr>
          <p:nvPr>
            <p:ph type="subTitle" idx="1"/>
          </p:nvPr>
        </p:nvSpPr>
        <p:spPr>
          <a:xfrm>
            <a:off x="0" y="1428750"/>
            <a:ext cx="9144000" cy="3714750"/>
          </a:xfrm>
        </p:spPr>
        <p:txBody>
          <a:bodyPr/>
          <a:lstStyle/>
          <a:p>
            <a:pPr lvl="0"/>
            <a:r>
              <a:rPr lang="en-US" dirty="0" smtClean="0">
                <a:solidFill>
                  <a:schemeClr val="bg1"/>
                </a:solidFill>
                <a:ea typeface="Calibri"/>
              </a:rPr>
              <a:t>Remember Adam and Eve in the Garden </a:t>
            </a:r>
          </a:p>
          <a:p>
            <a:pPr lvl="0"/>
            <a:r>
              <a:rPr lang="en-US" dirty="0">
                <a:solidFill>
                  <a:srgbClr val="FFC000"/>
                </a:solidFill>
                <a:ea typeface="Calibri"/>
              </a:rPr>
              <a:t>Isaiah </a:t>
            </a:r>
            <a:r>
              <a:rPr lang="en-US" dirty="0" smtClean="0">
                <a:solidFill>
                  <a:srgbClr val="FFC000"/>
                </a:solidFill>
                <a:ea typeface="Calibri"/>
              </a:rPr>
              <a:t>61:10  </a:t>
            </a:r>
          </a:p>
          <a:p>
            <a:pPr lvl="0"/>
            <a:r>
              <a:rPr lang="en-US" dirty="0">
                <a:solidFill>
                  <a:schemeClr val="bg1"/>
                </a:solidFill>
                <a:ea typeface="Calibri"/>
              </a:rPr>
              <a:t>"My soul rejoices in my God for he has clothed me with garments of salvation and arrayed me in a robe of righteousness</a:t>
            </a:r>
            <a:endParaRPr lang="en-US" dirty="0">
              <a:solidFill>
                <a:schemeClr val="bg1"/>
              </a:solidFill>
              <a:effectLst/>
            </a:endParaRPr>
          </a:p>
        </p:txBody>
      </p:sp>
    </p:spTree>
    <p:extLst>
      <p:ext uri="{BB962C8B-B14F-4D97-AF65-F5344CB8AC3E}">
        <p14:creationId xmlns:p14="http://schemas.microsoft.com/office/powerpoint/2010/main" val="4010179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tgtEl>
                                          <p:spTgt spid="4099">
                                            <p:txEl>
                                              <p:pRg st="0" end="0"/>
                                            </p:txEl>
                                          </p:spTgt>
                                        </p:tgtEl>
                                      </p:cBhvr>
                                    </p:animEffect>
                                    <p:anim calcmode="lin" valueType="num">
                                      <p:cBhvr>
                                        <p:cTn id="8"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099">
                                            <p:txEl>
                                              <p:pRg st="1" end="1"/>
                                            </p:txEl>
                                          </p:spTgt>
                                        </p:tgtEl>
                                        <p:attrNameLst>
                                          <p:attrName>style.visibility</p:attrName>
                                        </p:attrNameLst>
                                      </p:cBhvr>
                                      <p:to>
                                        <p:strVal val="visible"/>
                                      </p:to>
                                    </p:set>
                                    <p:animEffect transition="in" filter="fade">
                                      <p:cBhvr>
                                        <p:cTn id="14" dur="1000"/>
                                        <p:tgtEl>
                                          <p:spTgt spid="4099">
                                            <p:txEl>
                                              <p:pRg st="1" end="1"/>
                                            </p:txEl>
                                          </p:spTgt>
                                        </p:tgtEl>
                                      </p:cBhvr>
                                    </p:animEffect>
                                    <p:anim calcmode="lin" valueType="num">
                                      <p:cBhvr>
                                        <p:cTn id="15"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099">
                                            <p:txEl>
                                              <p:pRg st="2" end="2"/>
                                            </p:txEl>
                                          </p:spTgt>
                                        </p:tgtEl>
                                        <p:attrNameLst>
                                          <p:attrName>style.visibility</p:attrName>
                                        </p:attrNameLst>
                                      </p:cBhvr>
                                      <p:to>
                                        <p:strVal val="visible"/>
                                      </p:to>
                                    </p:set>
                                    <p:animEffect transition="in" filter="fade">
                                      <p:cBhvr>
                                        <p:cTn id="21" dur="1000"/>
                                        <p:tgtEl>
                                          <p:spTgt spid="4099">
                                            <p:txEl>
                                              <p:pRg st="2" end="2"/>
                                            </p:txEl>
                                          </p:spTgt>
                                        </p:tgtEl>
                                      </p:cBhvr>
                                    </p:animEffect>
                                    <p:anim calcmode="lin" valueType="num">
                                      <p:cBhvr>
                                        <p:cTn id="22"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09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extLst mod="1">
    <p:ext uri="{E180D4A7-C9FB-4DFB-919C-405C955672EB}">
      <p14:showEvtLst xmlns:p14="http://schemas.microsoft.com/office/powerpoint/2010/main">
        <p14:playEvt time="27" objId="2"/>
      </p14:showEvtLst>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200000"/>
              </a:lnSpc>
            </a:pPr>
            <a:r>
              <a:rPr lang="en-US" sz="4000" b="1" dirty="0">
                <a:solidFill>
                  <a:srgbClr val="FFC000"/>
                </a:solidFill>
              </a:rPr>
              <a:t>II. God’s Knowledge </a:t>
            </a:r>
            <a:r>
              <a:rPr lang="en-US" sz="4000" b="1" u="sng" dirty="0">
                <a:solidFill>
                  <a:srgbClr val="FFC000"/>
                </a:solidFill>
              </a:rPr>
              <a:t>Studied</a:t>
            </a:r>
            <a:r>
              <a:rPr lang="en-US" sz="4000" dirty="0">
                <a:solidFill>
                  <a:srgbClr val="FFC000"/>
                </a:solidFill>
              </a:rPr>
              <a:t> (vs.2-5).</a:t>
            </a:r>
            <a:endParaRPr lang="en-US" sz="4000" dirty="0">
              <a:solidFill>
                <a:srgbClr val="FFC000"/>
              </a:solidFill>
              <a:effectLst/>
            </a:endParaRPr>
          </a:p>
        </p:txBody>
      </p:sp>
      <p:sp>
        <p:nvSpPr>
          <p:cNvPr id="4099" name="Rectangle 3"/>
          <p:cNvSpPr>
            <a:spLocks noGrp="1" noChangeArrowheads="1"/>
          </p:cNvSpPr>
          <p:nvPr>
            <p:ph type="subTitle" idx="1"/>
          </p:nvPr>
        </p:nvSpPr>
        <p:spPr>
          <a:xfrm>
            <a:off x="0" y="1428750"/>
            <a:ext cx="9144000" cy="3714750"/>
          </a:xfrm>
        </p:spPr>
        <p:txBody>
          <a:bodyPr/>
          <a:lstStyle/>
          <a:p>
            <a:pPr lvl="0"/>
            <a:endParaRPr lang="en-US" dirty="0" smtClean="0">
              <a:solidFill>
                <a:schemeClr val="bg1"/>
              </a:solidFill>
              <a:ea typeface="Calibri"/>
            </a:endParaRPr>
          </a:p>
          <a:p>
            <a:pPr lvl="0"/>
            <a:r>
              <a:rPr lang="en-US" dirty="0" smtClean="0">
                <a:solidFill>
                  <a:schemeClr val="bg1"/>
                </a:solidFill>
                <a:ea typeface="Calibri"/>
              </a:rPr>
              <a:t>Remember </a:t>
            </a:r>
            <a:r>
              <a:rPr lang="en-US" dirty="0">
                <a:solidFill>
                  <a:schemeClr val="bg1"/>
                </a:solidFill>
                <a:ea typeface="Calibri"/>
              </a:rPr>
              <a:t>the prodigal son? He came back and stood before his Father exposed, "I have sinned." His father immediately said, "Get the best robe and drape it on that boy." And he clothed him with the righteousness.</a:t>
            </a:r>
            <a:br>
              <a:rPr lang="en-US" dirty="0">
                <a:solidFill>
                  <a:schemeClr val="bg1"/>
                </a:solidFill>
                <a:ea typeface="Calibri"/>
              </a:rPr>
            </a:br>
            <a:endParaRPr lang="en-US" dirty="0">
              <a:solidFill>
                <a:schemeClr val="bg1"/>
              </a:solidFill>
              <a:effectLst/>
            </a:endParaRPr>
          </a:p>
        </p:txBody>
      </p:sp>
    </p:spTree>
    <p:extLst>
      <p:ext uri="{BB962C8B-B14F-4D97-AF65-F5344CB8AC3E}">
        <p14:creationId xmlns:p14="http://schemas.microsoft.com/office/powerpoint/2010/main" val="2663447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E180D4A7-C9FB-4DFB-919C-405C955672EB}">
      <p14:showEvtLst xmlns:p14="http://schemas.microsoft.com/office/powerpoint/2010/main">
        <p14:playEvt time="27" objId="2"/>
      </p14:showEvtLst>
    </p:ext>
  </p:extLs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200000"/>
              </a:lnSpc>
            </a:pPr>
            <a:r>
              <a:rPr lang="en-US" sz="4000" dirty="0">
                <a:solidFill>
                  <a:srgbClr val="FFC000"/>
                </a:solidFill>
              </a:rPr>
              <a:t>III. God’s Knowledge </a:t>
            </a:r>
            <a:r>
              <a:rPr lang="en-US" sz="4000" u="sng" dirty="0">
                <a:solidFill>
                  <a:srgbClr val="FFC000"/>
                </a:solidFill>
              </a:rPr>
              <a:t>Surrendered To</a:t>
            </a:r>
            <a:r>
              <a:rPr lang="en-US" sz="4000" dirty="0">
                <a:solidFill>
                  <a:srgbClr val="FFC000"/>
                </a:solidFill>
              </a:rPr>
              <a:t> (v.6)</a:t>
            </a:r>
            <a:endParaRPr lang="en-US" sz="4000" dirty="0">
              <a:solidFill>
                <a:srgbClr val="FFC000"/>
              </a:solidFill>
              <a:effectLst/>
            </a:endParaRPr>
          </a:p>
        </p:txBody>
      </p:sp>
      <p:sp>
        <p:nvSpPr>
          <p:cNvPr id="4099" name="Rectangle 3"/>
          <p:cNvSpPr>
            <a:spLocks noGrp="1" noChangeArrowheads="1"/>
          </p:cNvSpPr>
          <p:nvPr>
            <p:ph type="subTitle" idx="1"/>
          </p:nvPr>
        </p:nvSpPr>
        <p:spPr>
          <a:xfrm>
            <a:off x="0" y="1428750"/>
            <a:ext cx="9144000" cy="3714750"/>
          </a:xfrm>
        </p:spPr>
        <p:txBody>
          <a:bodyPr/>
          <a:lstStyle/>
          <a:p>
            <a:pPr lvl="0"/>
            <a:endParaRPr lang="en-US" dirty="0" smtClean="0">
              <a:solidFill>
                <a:schemeClr val="bg1"/>
              </a:solidFill>
              <a:ea typeface="Calibri"/>
            </a:endParaRPr>
          </a:p>
          <a:p>
            <a:pPr lvl="0"/>
            <a:r>
              <a:rPr lang="en-US" dirty="0">
                <a:solidFill>
                  <a:schemeClr val="bg1"/>
                </a:solidFill>
                <a:ea typeface="Calibri"/>
              </a:rPr>
              <a:t>"Search me oh God and know my heart. Try me and know my anxieties. And see if there is any wicked way in me and lead me in the way while. </a:t>
            </a:r>
            <a:endParaRPr lang="en-US" dirty="0">
              <a:solidFill>
                <a:schemeClr val="bg1"/>
              </a:solidFill>
              <a:effectLst/>
            </a:endParaRPr>
          </a:p>
        </p:txBody>
      </p:sp>
    </p:spTree>
    <p:extLst>
      <p:ext uri="{BB962C8B-B14F-4D97-AF65-F5344CB8AC3E}">
        <p14:creationId xmlns:p14="http://schemas.microsoft.com/office/powerpoint/2010/main" val="1464661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animEffect transition="in" filter="fade">
                                      <p:cBhvr>
                                        <p:cTn id="7" dur="500"/>
                                        <p:tgtEl>
                                          <p:spTgt spid="40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extLst mod="1">
    <p:ext uri="{E180D4A7-C9FB-4DFB-919C-405C955672EB}">
      <p14:showEvtLst xmlns:p14="http://schemas.microsoft.com/office/powerpoint/2010/main">
        <p14:playEvt time="27" objId="2"/>
      </p14:showEvtLst>
    </p:ext>
  </p:extLs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200000"/>
              </a:lnSpc>
            </a:pPr>
            <a:r>
              <a:rPr lang="en-US" sz="4000" dirty="0">
                <a:solidFill>
                  <a:srgbClr val="FFC000"/>
                </a:solidFill>
              </a:rPr>
              <a:t>III. God’s Knowledge </a:t>
            </a:r>
            <a:r>
              <a:rPr lang="en-US" sz="4000" u="sng" dirty="0">
                <a:solidFill>
                  <a:srgbClr val="FFC000"/>
                </a:solidFill>
              </a:rPr>
              <a:t>Surrendered To</a:t>
            </a:r>
            <a:r>
              <a:rPr lang="en-US" sz="4000" dirty="0">
                <a:solidFill>
                  <a:srgbClr val="FFC000"/>
                </a:solidFill>
              </a:rPr>
              <a:t> (v.6)</a:t>
            </a:r>
            <a:endParaRPr lang="en-US" sz="4000" dirty="0">
              <a:solidFill>
                <a:srgbClr val="FFC000"/>
              </a:solidFill>
              <a:effectLst/>
            </a:endParaRPr>
          </a:p>
        </p:txBody>
      </p:sp>
      <p:sp>
        <p:nvSpPr>
          <p:cNvPr id="4099" name="Rectangle 3"/>
          <p:cNvSpPr>
            <a:spLocks noGrp="1" noChangeArrowheads="1"/>
          </p:cNvSpPr>
          <p:nvPr>
            <p:ph type="subTitle" idx="1"/>
          </p:nvPr>
        </p:nvSpPr>
        <p:spPr>
          <a:xfrm>
            <a:off x="0" y="1428750"/>
            <a:ext cx="9144000" cy="3714750"/>
          </a:xfrm>
        </p:spPr>
        <p:txBody>
          <a:bodyPr/>
          <a:lstStyle/>
          <a:p>
            <a:pPr lvl="0"/>
            <a:r>
              <a:rPr lang="en-US" dirty="0" smtClean="0">
                <a:solidFill>
                  <a:schemeClr val="bg1"/>
                </a:solidFill>
                <a:ea typeface="Calibri"/>
              </a:rPr>
              <a:t>The Benefits of </a:t>
            </a:r>
            <a:r>
              <a:rPr lang="en-US" u="sng" dirty="0" smtClean="0">
                <a:solidFill>
                  <a:srgbClr val="FFC000"/>
                </a:solidFill>
                <a:ea typeface="Calibri"/>
              </a:rPr>
              <a:t>Rejoicing</a:t>
            </a:r>
            <a:r>
              <a:rPr lang="en-US" dirty="0" smtClean="0">
                <a:solidFill>
                  <a:srgbClr val="FFC000"/>
                </a:solidFill>
                <a:ea typeface="Calibri"/>
              </a:rPr>
              <a:t> </a:t>
            </a:r>
            <a:r>
              <a:rPr lang="en-US" dirty="0" smtClean="0">
                <a:solidFill>
                  <a:schemeClr val="bg1"/>
                </a:solidFill>
                <a:ea typeface="Calibri"/>
              </a:rPr>
              <a:t>in the Omniscience of God </a:t>
            </a:r>
          </a:p>
          <a:p>
            <a:r>
              <a:rPr lang="en-US" dirty="0" smtClean="0">
                <a:solidFill>
                  <a:schemeClr val="bg1"/>
                </a:solidFill>
              </a:rPr>
              <a:t>1. </a:t>
            </a:r>
            <a:r>
              <a:rPr lang="en-US" dirty="0">
                <a:solidFill>
                  <a:schemeClr val="bg1"/>
                </a:solidFill>
              </a:rPr>
              <a:t>God knows the worst about you and he still loves you</a:t>
            </a:r>
            <a:r>
              <a:rPr lang="en-US" dirty="0" smtClean="0">
                <a:solidFill>
                  <a:schemeClr val="bg1"/>
                </a:solidFill>
              </a:rPr>
              <a:t>. </a:t>
            </a:r>
          </a:p>
          <a:p>
            <a:r>
              <a:rPr lang="en-US" dirty="0">
                <a:solidFill>
                  <a:srgbClr val="FFC000"/>
                </a:solidFill>
                <a:ea typeface="Calibri"/>
              </a:rPr>
              <a:t>John </a:t>
            </a:r>
            <a:r>
              <a:rPr lang="en-US" dirty="0" smtClean="0">
                <a:solidFill>
                  <a:srgbClr val="FFC000"/>
                </a:solidFill>
                <a:ea typeface="Calibri"/>
              </a:rPr>
              <a:t>Powell </a:t>
            </a:r>
          </a:p>
          <a:p>
            <a:r>
              <a:rPr lang="en-US" dirty="0" smtClean="0">
                <a:solidFill>
                  <a:schemeClr val="bg1"/>
                </a:solidFill>
              </a:rPr>
              <a:t>“Why </a:t>
            </a:r>
            <a:r>
              <a:rPr lang="en-US" dirty="0">
                <a:solidFill>
                  <a:schemeClr val="bg1"/>
                </a:solidFill>
              </a:rPr>
              <a:t>I am afraid to tell you who I am”</a:t>
            </a:r>
          </a:p>
          <a:p>
            <a:endParaRPr lang="en-US" dirty="0">
              <a:solidFill>
                <a:srgbClr val="FFC000"/>
              </a:solidFill>
            </a:endParaRPr>
          </a:p>
          <a:p>
            <a:pPr lvl="0"/>
            <a:endParaRPr lang="en-US" dirty="0">
              <a:solidFill>
                <a:schemeClr val="bg1"/>
              </a:solidFill>
              <a:effectLst/>
            </a:endParaRPr>
          </a:p>
        </p:txBody>
      </p:sp>
    </p:spTree>
    <p:extLst>
      <p:ext uri="{BB962C8B-B14F-4D97-AF65-F5344CB8AC3E}">
        <p14:creationId xmlns:p14="http://schemas.microsoft.com/office/powerpoint/2010/main" val="4264199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barn(inVertical)">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barn(inVertical)">
                                      <p:cBhvr>
                                        <p:cTn id="12" dur="500"/>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barn(inVertical)">
                                      <p:cBhvr>
                                        <p:cTn id="17" dur="500"/>
                                        <p:tgtEl>
                                          <p:spTgt spid="40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099">
                                            <p:txEl>
                                              <p:pRg st="3" end="3"/>
                                            </p:txEl>
                                          </p:spTgt>
                                        </p:tgtEl>
                                        <p:attrNameLst>
                                          <p:attrName>style.visibility</p:attrName>
                                        </p:attrNameLst>
                                      </p:cBhvr>
                                      <p:to>
                                        <p:strVal val="visible"/>
                                      </p:to>
                                    </p:set>
                                    <p:animEffect transition="in" filter="barn(inVertical)">
                                      <p:cBhvr>
                                        <p:cTn id="22" dur="500"/>
                                        <p:tgtEl>
                                          <p:spTgt spid="40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extLst mod="1">
    <p:ext uri="{E180D4A7-C9FB-4DFB-919C-405C955672EB}">
      <p14:showEvtLst xmlns:p14="http://schemas.microsoft.com/office/powerpoint/2010/main">
        <p14:playEvt time="27" objId="2"/>
      </p14:showEvtLst>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115000"/>
              </a:lnSpc>
              <a:spcBef>
                <a:spcPts val="0"/>
              </a:spcBef>
              <a:spcAft>
                <a:spcPts val="1000"/>
              </a:spcAft>
            </a:pPr>
            <a:r>
              <a:rPr lang="en-US" b="1" dirty="0" smtClean="0">
                <a:solidFill>
                  <a:srgbClr val="FFC000"/>
                </a:solidFill>
                <a:latin typeface="Calibri"/>
                <a:ea typeface="Calibri"/>
                <a:cs typeface="Times New Roman"/>
              </a:rPr>
              <a:t>David’s Perspective on What God Looks Like</a:t>
            </a:r>
            <a:endParaRPr lang="en-US" b="1" dirty="0">
              <a:solidFill>
                <a:srgbClr val="FFC000"/>
              </a:solidFill>
              <a:latin typeface="Calibri"/>
              <a:ea typeface="Calibri"/>
              <a:cs typeface="Times New Roman"/>
            </a:endParaRPr>
          </a:p>
        </p:txBody>
      </p:sp>
      <p:sp>
        <p:nvSpPr>
          <p:cNvPr id="4099" name="Rectangle 3"/>
          <p:cNvSpPr>
            <a:spLocks noGrp="1" noChangeArrowheads="1"/>
          </p:cNvSpPr>
          <p:nvPr>
            <p:ph type="subTitle" idx="1"/>
          </p:nvPr>
        </p:nvSpPr>
        <p:spPr>
          <a:xfrm>
            <a:off x="0" y="1428750"/>
            <a:ext cx="9144000" cy="3714750"/>
          </a:xfrm>
        </p:spPr>
        <p:txBody>
          <a:bodyPr/>
          <a:lstStyle/>
          <a:p>
            <a:pPr eaLnBrk="1" hangingPunct="1"/>
            <a:r>
              <a:rPr lang="en-US" dirty="0">
                <a:solidFill>
                  <a:schemeClr val="bg1"/>
                </a:solidFill>
                <a:ea typeface="Calibri"/>
              </a:rPr>
              <a:t>"Oh Lord you have searched me and known me. You know my sitting down and my rising up. You understand my thought afar off. You comprehend my path and my lying down and are acquainted with all my ways. For there is not a word on my tongue but behold oh Lord you know it altogether. </a:t>
            </a:r>
            <a:endParaRPr lang="en-US" b="1" dirty="0" smtClean="0">
              <a:solidFill>
                <a:schemeClr val="bg1"/>
              </a:solidFill>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3429420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E180D4A7-C9FB-4DFB-919C-405C955672EB}">
      <p14:showEvtLst xmlns:p14="http://schemas.microsoft.com/office/powerpoint/2010/main">
        <p14:playEvt time="27" objId="2"/>
      </p14:showEvtLst>
    </p:ext>
  </p:extLs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200000"/>
              </a:lnSpc>
            </a:pPr>
            <a:r>
              <a:rPr lang="en-US" sz="4000" dirty="0">
                <a:solidFill>
                  <a:srgbClr val="FFC000"/>
                </a:solidFill>
              </a:rPr>
              <a:t>III. God’s Knowledge </a:t>
            </a:r>
            <a:r>
              <a:rPr lang="en-US" sz="4000" u="sng" dirty="0">
                <a:solidFill>
                  <a:srgbClr val="FFC000"/>
                </a:solidFill>
              </a:rPr>
              <a:t>Surrendered To</a:t>
            </a:r>
            <a:r>
              <a:rPr lang="en-US" sz="4000" dirty="0">
                <a:solidFill>
                  <a:srgbClr val="FFC000"/>
                </a:solidFill>
              </a:rPr>
              <a:t> (v.6)</a:t>
            </a:r>
            <a:endParaRPr lang="en-US" sz="4000" dirty="0">
              <a:solidFill>
                <a:srgbClr val="FFC000"/>
              </a:solidFill>
              <a:effectLst/>
            </a:endParaRPr>
          </a:p>
        </p:txBody>
      </p:sp>
      <p:sp>
        <p:nvSpPr>
          <p:cNvPr id="4099" name="Rectangle 3"/>
          <p:cNvSpPr>
            <a:spLocks noGrp="1" noChangeArrowheads="1"/>
          </p:cNvSpPr>
          <p:nvPr>
            <p:ph type="subTitle" idx="1"/>
          </p:nvPr>
        </p:nvSpPr>
        <p:spPr>
          <a:xfrm>
            <a:off x="0" y="1428750"/>
            <a:ext cx="9144000" cy="3714750"/>
          </a:xfrm>
        </p:spPr>
        <p:txBody>
          <a:bodyPr/>
          <a:lstStyle/>
          <a:p>
            <a:r>
              <a:rPr lang="en-US" dirty="0" smtClean="0">
                <a:solidFill>
                  <a:schemeClr val="bg1"/>
                </a:solidFill>
              </a:rPr>
              <a:t>2.  Because God knows everything, he knows the best about you. He knows what others don’t know about you.</a:t>
            </a:r>
            <a:endParaRPr lang="en-US" dirty="0">
              <a:solidFill>
                <a:schemeClr val="bg1"/>
              </a:solidFill>
              <a:effectLst/>
            </a:endParaRPr>
          </a:p>
        </p:txBody>
      </p:sp>
    </p:spTree>
    <p:extLst>
      <p:ext uri="{BB962C8B-B14F-4D97-AF65-F5344CB8AC3E}">
        <p14:creationId xmlns:p14="http://schemas.microsoft.com/office/powerpoint/2010/main" val="706258179"/>
      </p:ext>
    </p:extLst>
  </p:cSld>
  <p:clrMapOvr>
    <a:masterClrMapping/>
  </p:clrMapOvr>
  <mc:AlternateContent xmlns:mc="http://schemas.openxmlformats.org/markup-compatibility/2006" xmlns:p14="http://schemas.microsoft.com/office/powerpoint/2010/main">
    <mc:Choice Requires="p14">
      <p:transition spd="med" p14:dur="700" advTm="10732">
        <p:fade/>
      </p:transition>
    </mc:Choice>
    <mc:Fallback xmlns="">
      <p:transition spd="med" advTm="10732">
        <p:fade/>
      </p:transition>
    </mc:Fallback>
  </mc:AlternateContent>
  <p:timing>
    <p:tnLst>
      <p:par>
        <p:cTn id="1" dur="indefinite" restart="never" nodeType="tmRoot"/>
      </p:par>
    </p:tnLst>
  </p:timing>
  <p:extLst mod="1">
    <p:ext uri="{E180D4A7-C9FB-4DFB-919C-405C955672EB}">
      <p14:showEvtLst xmlns:p14="http://schemas.microsoft.com/office/powerpoint/2010/main">
        <p14:playEvt time="27" objId="2"/>
      </p14:showEvtLst>
    </p:ext>
  </p:extLs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200000"/>
              </a:lnSpc>
            </a:pPr>
            <a:r>
              <a:rPr lang="en-US" sz="4000" dirty="0">
                <a:solidFill>
                  <a:srgbClr val="FFC000"/>
                </a:solidFill>
              </a:rPr>
              <a:t>III. God’s Knowledge </a:t>
            </a:r>
            <a:r>
              <a:rPr lang="en-US" sz="4000" u="sng" dirty="0">
                <a:solidFill>
                  <a:srgbClr val="FFC000"/>
                </a:solidFill>
              </a:rPr>
              <a:t>Surrendered To</a:t>
            </a:r>
            <a:r>
              <a:rPr lang="en-US" sz="4000" dirty="0">
                <a:solidFill>
                  <a:srgbClr val="FFC000"/>
                </a:solidFill>
              </a:rPr>
              <a:t> (v.6)</a:t>
            </a:r>
            <a:endParaRPr lang="en-US" sz="4000" dirty="0">
              <a:solidFill>
                <a:srgbClr val="FFC000"/>
              </a:solidFill>
              <a:effectLst/>
            </a:endParaRPr>
          </a:p>
        </p:txBody>
      </p:sp>
      <p:sp>
        <p:nvSpPr>
          <p:cNvPr id="4099" name="Rectangle 3"/>
          <p:cNvSpPr>
            <a:spLocks noGrp="1" noChangeArrowheads="1"/>
          </p:cNvSpPr>
          <p:nvPr>
            <p:ph type="subTitle" idx="1"/>
          </p:nvPr>
        </p:nvSpPr>
        <p:spPr>
          <a:xfrm>
            <a:off x="0" y="1428750"/>
            <a:ext cx="9144000" cy="3714750"/>
          </a:xfrm>
        </p:spPr>
        <p:txBody>
          <a:bodyPr/>
          <a:lstStyle/>
          <a:p>
            <a:pPr lvl="0"/>
            <a:endParaRPr lang="en-US" dirty="0" smtClean="0">
              <a:solidFill>
                <a:schemeClr val="bg1"/>
              </a:solidFill>
              <a:ea typeface="Calibri"/>
            </a:endParaRPr>
          </a:p>
          <a:p>
            <a:pPr lvl="0"/>
            <a:r>
              <a:rPr lang="en-US" dirty="0" smtClean="0">
                <a:solidFill>
                  <a:schemeClr val="bg1"/>
                </a:solidFill>
                <a:ea typeface="Calibri"/>
              </a:rPr>
              <a:t>I John “If our heart condemns us, God is greater than our heart and he knows all things.”</a:t>
            </a:r>
            <a:endParaRPr lang="en-US" dirty="0">
              <a:solidFill>
                <a:schemeClr val="bg1"/>
              </a:solidFill>
              <a:effectLst/>
            </a:endParaRPr>
          </a:p>
        </p:txBody>
      </p:sp>
    </p:spTree>
    <p:extLst>
      <p:ext uri="{BB962C8B-B14F-4D97-AF65-F5344CB8AC3E}">
        <p14:creationId xmlns:p14="http://schemas.microsoft.com/office/powerpoint/2010/main" val="2073127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animEffect transition="in" filter="fade">
                                      <p:cBhvr>
                                        <p:cTn id="7" dur="500"/>
                                        <p:tgtEl>
                                          <p:spTgt spid="40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extLst mod="1">
    <p:ext uri="{E180D4A7-C9FB-4DFB-919C-405C955672EB}">
      <p14:showEvtLst xmlns:p14="http://schemas.microsoft.com/office/powerpoint/2010/main">
        <p14:playEvt time="27" objId="2"/>
      </p14:showEvtLst>
    </p:ext>
  </p:extLs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200000"/>
              </a:lnSpc>
            </a:pPr>
            <a:r>
              <a:rPr lang="en-US" sz="4000" dirty="0">
                <a:solidFill>
                  <a:srgbClr val="FFC000"/>
                </a:solidFill>
              </a:rPr>
              <a:t>III. God’s Knowledge </a:t>
            </a:r>
            <a:r>
              <a:rPr lang="en-US" sz="4000" u="sng" dirty="0">
                <a:solidFill>
                  <a:srgbClr val="FFC000"/>
                </a:solidFill>
              </a:rPr>
              <a:t>Surrendered To</a:t>
            </a:r>
            <a:r>
              <a:rPr lang="en-US" sz="4000" dirty="0">
                <a:solidFill>
                  <a:srgbClr val="FFC000"/>
                </a:solidFill>
              </a:rPr>
              <a:t> (v.6)</a:t>
            </a:r>
            <a:endParaRPr lang="en-US" sz="4000" dirty="0">
              <a:solidFill>
                <a:srgbClr val="FFC000"/>
              </a:solidFill>
              <a:effectLst/>
            </a:endParaRPr>
          </a:p>
        </p:txBody>
      </p:sp>
      <p:sp>
        <p:nvSpPr>
          <p:cNvPr id="4099" name="Rectangle 3"/>
          <p:cNvSpPr>
            <a:spLocks noGrp="1" noChangeArrowheads="1"/>
          </p:cNvSpPr>
          <p:nvPr>
            <p:ph type="subTitle" idx="1"/>
          </p:nvPr>
        </p:nvSpPr>
        <p:spPr>
          <a:xfrm>
            <a:off x="0" y="1428750"/>
            <a:ext cx="9144000" cy="3714750"/>
          </a:xfrm>
        </p:spPr>
        <p:txBody>
          <a:bodyPr/>
          <a:lstStyle/>
          <a:p>
            <a:pPr lvl="0"/>
            <a:endParaRPr lang="en-US" dirty="0" smtClean="0">
              <a:solidFill>
                <a:schemeClr val="bg1"/>
              </a:solidFill>
              <a:ea typeface="Calibri"/>
            </a:endParaRPr>
          </a:p>
          <a:p>
            <a:pPr lvl="0"/>
            <a:r>
              <a:rPr lang="en-US" dirty="0" smtClean="0">
                <a:solidFill>
                  <a:schemeClr val="bg1"/>
                </a:solidFill>
                <a:ea typeface="Calibri"/>
              </a:rPr>
              <a:t>3. Because </a:t>
            </a:r>
            <a:r>
              <a:rPr lang="en-US" dirty="0">
                <a:solidFill>
                  <a:schemeClr val="bg1"/>
                </a:solidFill>
                <a:ea typeface="Calibri"/>
              </a:rPr>
              <a:t>God knows everything, he knows </a:t>
            </a:r>
            <a:r>
              <a:rPr lang="en-US" dirty="0" smtClean="0">
                <a:solidFill>
                  <a:schemeClr val="bg1"/>
                </a:solidFill>
                <a:ea typeface="Calibri"/>
              </a:rPr>
              <a:t>the</a:t>
            </a:r>
            <a:r>
              <a:rPr lang="en-US" dirty="0">
                <a:solidFill>
                  <a:srgbClr val="FFFFFF"/>
                </a:solidFill>
                <a:ea typeface="Calibri"/>
              </a:rPr>
              <a:t> worst</a:t>
            </a:r>
            <a:r>
              <a:rPr lang="en-US" dirty="0" smtClean="0">
                <a:solidFill>
                  <a:schemeClr val="bg1"/>
                </a:solidFill>
                <a:ea typeface="Calibri"/>
              </a:rPr>
              <a:t> and best about you</a:t>
            </a:r>
            <a:r>
              <a:rPr lang="en-US" dirty="0">
                <a:solidFill>
                  <a:schemeClr val="bg1"/>
                </a:solidFill>
                <a:ea typeface="Calibri"/>
              </a:rPr>
              <a:t> </a:t>
            </a:r>
            <a:r>
              <a:rPr lang="en-US" dirty="0" smtClean="0">
                <a:solidFill>
                  <a:schemeClr val="bg1"/>
                </a:solidFill>
                <a:ea typeface="Calibri"/>
              </a:rPr>
              <a:t>but He knows where you’re going, what He’s going to make out of you in the end,</a:t>
            </a:r>
          </a:p>
          <a:p>
            <a:pPr lvl="0"/>
            <a:r>
              <a:rPr lang="en-US" dirty="0" smtClean="0">
                <a:solidFill>
                  <a:schemeClr val="bg1"/>
                </a:solidFill>
                <a:effectLst/>
              </a:rPr>
              <a:t>He who has begun a good work will continue it until the day of Christ</a:t>
            </a:r>
            <a:endParaRPr lang="en-US" dirty="0">
              <a:solidFill>
                <a:schemeClr val="bg1"/>
              </a:solidFill>
              <a:effectLst/>
            </a:endParaRPr>
          </a:p>
        </p:txBody>
      </p:sp>
    </p:spTree>
    <p:extLst>
      <p:ext uri="{BB962C8B-B14F-4D97-AF65-F5344CB8AC3E}">
        <p14:creationId xmlns:p14="http://schemas.microsoft.com/office/powerpoint/2010/main" val="363390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animEffect transition="in" filter="fade">
                                      <p:cBhvr>
                                        <p:cTn id="7" dur="500"/>
                                        <p:tgtEl>
                                          <p:spTgt spid="409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9">
                                            <p:txEl>
                                              <p:pRg st="2" end="2"/>
                                            </p:txEl>
                                          </p:spTgt>
                                        </p:tgtEl>
                                        <p:attrNameLst>
                                          <p:attrName>style.visibility</p:attrName>
                                        </p:attrNameLst>
                                      </p:cBhvr>
                                      <p:to>
                                        <p:strVal val="visible"/>
                                      </p:to>
                                    </p:set>
                                    <p:animEffect transition="in" filter="fade">
                                      <p:cBhvr>
                                        <p:cTn id="12"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extLst mod="1">
    <p:ext uri="{E180D4A7-C9FB-4DFB-919C-405C955672EB}">
      <p14:showEvtLst xmlns:p14="http://schemas.microsoft.com/office/powerpoint/2010/main">
        <p14:playEvt time="27" objId="2"/>
      </p14:showEvtLst>
    </p:ext>
  </p:extLs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200000"/>
              </a:lnSpc>
            </a:pPr>
            <a:r>
              <a:rPr lang="en-US" sz="4000" dirty="0">
                <a:solidFill>
                  <a:srgbClr val="FFC000"/>
                </a:solidFill>
              </a:rPr>
              <a:t>III. God’s Knowledge </a:t>
            </a:r>
            <a:r>
              <a:rPr lang="en-US" sz="4000" u="sng" dirty="0">
                <a:solidFill>
                  <a:srgbClr val="FFC000"/>
                </a:solidFill>
              </a:rPr>
              <a:t>Surrendered To</a:t>
            </a:r>
            <a:r>
              <a:rPr lang="en-US" sz="4000" dirty="0">
                <a:solidFill>
                  <a:srgbClr val="FFC000"/>
                </a:solidFill>
              </a:rPr>
              <a:t> (v.6)</a:t>
            </a:r>
            <a:endParaRPr lang="en-US" sz="4000" dirty="0">
              <a:solidFill>
                <a:srgbClr val="FFC000"/>
              </a:solidFill>
              <a:effectLst/>
            </a:endParaRPr>
          </a:p>
        </p:txBody>
      </p:sp>
      <p:sp>
        <p:nvSpPr>
          <p:cNvPr id="4099" name="Rectangle 3"/>
          <p:cNvSpPr>
            <a:spLocks noGrp="1" noChangeArrowheads="1"/>
          </p:cNvSpPr>
          <p:nvPr>
            <p:ph type="subTitle" idx="1"/>
          </p:nvPr>
        </p:nvSpPr>
        <p:spPr>
          <a:xfrm>
            <a:off x="0" y="1428750"/>
            <a:ext cx="9144000" cy="3714750"/>
          </a:xfrm>
        </p:spPr>
        <p:txBody>
          <a:bodyPr/>
          <a:lstStyle/>
          <a:p>
            <a:pPr lvl="0"/>
            <a:r>
              <a:rPr lang="en-US" dirty="0" smtClean="0">
                <a:solidFill>
                  <a:srgbClr val="FFC000"/>
                </a:solidFill>
              </a:rPr>
              <a:t>Ephesians 2:10 </a:t>
            </a:r>
          </a:p>
          <a:p>
            <a:pPr lvl="0"/>
            <a:r>
              <a:rPr lang="en-US" dirty="0">
                <a:solidFill>
                  <a:schemeClr val="bg1"/>
                </a:solidFill>
              </a:rPr>
              <a:t>For we are his workmanship, created in Christ Jesus for good works, which God prepared beforehand, that we should walk in them.</a:t>
            </a:r>
            <a:r>
              <a:rPr lang="en-US" dirty="0">
                <a:solidFill>
                  <a:schemeClr val="bg1"/>
                </a:solidFill>
                <a:ea typeface="Calibri"/>
              </a:rPr>
              <a:t/>
            </a:r>
            <a:br>
              <a:rPr lang="en-US" dirty="0">
                <a:solidFill>
                  <a:schemeClr val="bg1"/>
                </a:solidFill>
                <a:ea typeface="Calibri"/>
              </a:rPr>
            </a:br>
            <a:endParaRPr lang="en-US" dirty="0">
              <a:solidFill>
                <a:schemeClr val="bg1"/>
              </a:solidFill>
            </a:endParaRPr>
          </a:p>
          <a:p>
            <a:pPr lvl="0"/>
            <a:endParaRPr lang="en-US" dirty="0">
              <a:solidFill>
                <a:schemeClr val="bg1"/>
              </a:solidFill>
              <a:effectLst/>
            </a:endParaRPr>
          </a:p>
        </p:txBody>
      </p:sp>
    </p:spTree>
    <p:extLst>
      <p:ext uri="{BB962C8B-B14F-4D97-AF65-F5344CB8AC3E}">
        <p14:creationId xmlns:p14="http://schemas.microsoft.com/office/powerpoint/2010/main" val="1749145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E180D4A7-C9FB-4DFB-919C-405C955672EB}">
      <p14:showEvtLst xmlns:p14="http://schemas.microsoft.com/office/powerpoint/2010/main">
        <p14:playEvt time="27" objId="2"/>
      </p14:showEvtLst>
    </p:ext>
  </p:extLs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200000"/>
              </a:lnSpc>
            </a:pPr>
            <a:r>
              <a:rPr lang="en-US" sz="4000" dirty="0">
                <a:solidFill>
                  <a:srgbClr val="FFC000"/>
                </a:solidFill>
              </a:rPr>
              <a:t>III. God’s Knowledge </a:t>
            </a:r>
            <a:r>
              <a:rPr lang="en-US" sz="4000" u="sng" dirty="0">
                <a:solidFill>
                  <a:srgbClr val="FFC000"/>
                </a:solidFill>
              </a:rPr>
              <a:t>Surrendered To</a:t>
            </a:r>
            <a:r>
              <a:rPr lang="en-US" sz="4000" dirty="0">
                <a:solidFill>
                  <a:srgbClr val="FFC000"/>
                </a:solidFill>
              </a:rPr>
              <a:t> (</a:t>
            </a:r>
            <a:r>
              <a:rPr lang="en-US" sz="4000" dirty="0" smtClean="0">
                <a:solidFill>
                  <a:srgbClr val="FFC000"/>
                </a:solidFill>
              </a:rPr>
              <a:t>v.6)</a:t>
            </a:r>
            <a:endParaRPr lang="en-US" sz="4000" dirty="0">
              <a:solidFill>
                <a:srgbClr val="FFC000"/>
              </a:solidFill>
              <a:effectLst/>
            </a:endParaRPr>
          </a:p>
        </p:txBody>
      </p:sp>
      <p:sp>
        <p:nvSpPr>
          <p:cNvPr id="4099" name="Rectangle 3"/>
          <p:cNvSpPr>
            <a:spLocks noGrp="1" noChangeArrowheads="1"/>
          </p:cNvSpPr>
          <p:nvPr>
            <p:ph type="subTitle" idx="1"/>
          </p:nvPr>
        </p:nvSpPr>
        <p:spPr>
          <a:xfrm>
            <a:off x="0" y="1428750"/>
            <a:ext cx="9144000" cy="3714750"/>
          </a:xfrm>
        </p:spPr>
        <p:txBody>
          <a:bodyPr/>
          <a:lstStyle/>
          <a:p>
            <a:pPr lvl="0"/>
            <a:r>
              <a:rPr lang="en-US" sz="4000" dirty="0" smtClean="0">
                <a:solidFill>
                  <a:schemeClr val="bg1"/>
                </a:solidFill>
              </a:rPr>
              <a:t>I’m not where I need to be</a:t>
            </a:r>
          </a:p>
          <a:p>
            <a:pPr lvl="0"/>
            <a:r>
              <a:rPr lang="en-US" sz="4000" dirty="0" smtClean="0">
                <a:solidFill>
                  <a:schemeClr val="bg1"/>
                </a:solidFill>
              </a:rPr>
              <a:t>But</a:t>
            </a:r>
          </a:p>
          <a:p>
            <a:pPr lvl="0"/>
            <a:r>
              <a:rPr lang="en-US" sz="4000" dirty="0" smtClean="0">
                <a:solidFill>
                  <a:schemeClr val="bg1"/>
                </a:solidFill>
              </a:rPr>
              <a:t>I’m not what I used to be</a:t>
            </a:r>
          </a:p>
          <a:p>
            <a:pPr lvl="0"/>
            <a:r>
              <a:rPr lang="en-US" sz="4000" dirty="0" smtClean="0">
                <a:solidFill>
                  <a:schemeClr val="bg1"/>
                </a:solidFill>
              </a:rPr>
              <a:t>Amen and Amen</a:t>
            </a:r>
            <a:endParaRPr lang="en-US" sz="4000" dirty="0">
              <a:solidFill>
                <a:schemeClr val="bg1"/>
              </a:solidFill>
            </a:endParaRPr>
          </a:p>
          <a:p>
            <a:pPr lvl="0"/>
            <a:endParaRPr lang="en-US" dirty="0">
              <a:solidFill>
                <a:schemeClr val="bg1"/>
              </a:solidFill>
              <a:effectLst/>
            </a:endParaRPr>
          </a:p>
        </p:txBody>
      </p:sp>
    </p:spTree>
    <p:extLst>
      <p:ext uri="{BB962C8B-B14F-4D97-AF65-F5344CB8AC3E}">
        <p14:creationId xmlns:p14="http://schemas.microsoft.com/office/powerpoint/2010/main" val="166166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E180D4A7-C9FB-4DFB-919C-405C955672EB}">
      <p14:showEvtLst xmlns:p14="http://schemas.microsoft.com/office/powerpoint/2010/main">
        <p14:playEvt time="27" objId="2"/>
      </p14:showEvtLst>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115000"/>
              </a:lnSpc>
              <a:spcBef>
                <a:spcPts val="0"/>
              </a:spcBef>
              <a:spcAft>
                <a:spcPts val="1000"/>
              </a:spcAft>
            </a:pPr>
            <a:r>
              <a:rPr lang="en-US" b="1" dirty="0" smtClean="0">
                <a:solidFill>
                  <a:srgbClr val="FFC000"/>
                </a:solidFill>
                <a:latin typeface="Calibri"/>
                <a:ea typeface="Calibri"/>
                <a:cs typeface="Times New Roman"/>
              </a:rPr>
              <a:t>David’s Perspective on What God Looks Like</a:t>
            </a:r>
            <a:endParaRPr lang="en-US" b="1" dirty="0">
              <a:solidFill>
                <a:srgbClr val="FFC000"/>
              </a:solidFill>
              <a:latin typeface="Calibri"/>
              <a:ea typeface="Calibri"/>
              <a:cs typeface="Times New Roman"/>
            </a:endParaRPr>
          </a:p>
        </p:txBody>
      </p:sp>
      <p:sp>
        <p:nvSpPr>
          <p:cNvPr id="4099" name="Rectangle 3"/>
          <p:cNvSpPr>
            <a:spLocks noGrp="1" noChangeArrowheads="1"/>
          </p:cNvSpPr>
          <p:nvPr>
            <p:ph type="subTitle" idx="1"/>
          </p:nvPr>
        </p:nvSpPr>
        <p:spPr>
          <a:xfrm>
            <a:off x="0" y="1428750"/>
            <a:ext cx="9144000" cy="3714750"/>
          </a:xfrm>
        </p:spPr>
        <p:txBody>
          <a:bodyPr/>
          <a:lstStyle/>
          <a:p>
            <a:pPr eaLnBrk="1" hangingPunct="1"/>
            <a:r>
              <a:rPr lang="en-US" dirty="0">
                <a:solidFill>
                  <a:schemeClr val="bg1"/>
                </a:solidFill>
                <a:ea typeface="Calibri"/>
              </a:rPr>
              <a:t>You have hedged me behind and before and laid your hand upon me. Such knowledge is too wonderful for me. It is high, I cannot attain it." That's his wow in other words. "Wow! Unreal! Too wonderful for me!"</a:t>
            </a:r>
            <a:br>
              <a:rPr lang="en-US" dirty="0">
                <a:solidFill>
                  <a:schemeClr val="bg1"/>
                </a:solidFill>
                <a:ea typeface="Calibri"/>
              </a:rPr>
            </a:br>
            <a:endParaRPr lang="en-US" b="1" dirty="0" smtClean="0">
              <a:solidFill>
                <a:schemeClr val="bg1"/>
              </a:solidFill>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1784888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E180D4A7-C9FB-4DFB-919C-405C955672EB}">
      <p14:showEvtLst xmlns:p14="http://schemas.microsoft.com/office/powerpoint/2010/main">
        <p14:playEvt time="27" objId="2"/>
      </p14:showEvtLst>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115000"/>
              </a:lnSpc>
              <a:spcBef>
                <a:spcPts val="0"/>
              </a:spcBef>
              <a:spcAft>
                <a:spcPts val="1000"/>
              </a:spcAft>
            </a:pPr>
            <a:r>
              <a:rPr lang="en-US" sz="4000" b="1" dirty="0" smtClean="0">
                <a:solidFill>
                  <a:srgbClr val="FFC000"/>
                </a:solidFill>
                <a:ea typeface="Calibri"/>
              </a:rPr>
              <a:t/>
            </a:r>
            <a:br>
              <a:rPr lang="en-US" sz="4000" b="1" dirty="0" smtClean="0">
                <a:solidFill>
                  <a:srgbClr val="FFC000"/>
                </a:solidFill>
                <a:ea typeface="Calibri"/>
              </a:rPr>
            </a:br>
            <a:r>
              <a:rPr lang="en-US" sz="4000" b="1" dirty="0">
                <a:solidFill>
                  <a:srgbClr val="FFC000"/>
                </a:solidFill>
                <a:ea typeface="Calibri"/>
              </a:rPr>
              <a:t/>
            </a:r>
            <a:br>
              <a:rPr lang="en-US" sz="4000" b="1" dirty="0">
                <a:solidFill>
                  <a:srgbClr val="FFC000"/>
                </a:solidFill>
                <a:ea typeface="Calibri"/>
              </a:rPr>
            </a:br>
            <a:r>
              <a:rPr lang="en-US" sz="4000" b="1" dirty="0" smtClean="0">
                <a:solidFill>
                  <a:srgbClr val="FFC000"/>
                </a:solidFill>
                <a:ea typeface="Calibri"/>
              </a:rPr>
              <a:t>I</a:t>
            </a:r>
            <a:r>
              <a:rPr lang="en-US" sz="4000" b="1" dirty="0">
                <a:solidFill>
                  <a:srgbClr val="FFC000"/>
                </a:solidFill>
                <a:ea typeface="Calibri"/>
              </a:rPr>
              <a:t>. God’s Knowledge </a:t>
            </a:r>
            <a:r>
              <a:rPr lang="en-US" sz="4000" b="1" u="sng" dirty="0">
                <a:solidFill>
                  <a:srgbClr val="FFC000"/>
                </a:solidFill>
                <a:ea typeface="Calibri"/>
              </a:rPr>
              <a:t>Stated</a:t>
            </a:r>
            <a:r>
              <a:rPr lang="en-US" sz="4000" b="1" dirty="0">
                <a:solidFill>
                  <a:srgbClr val="FFC000"/>
                </a:solidFill>
                <a:ea typeface="Calibri"/>
              </a:rPr>
              <a:t> (vs.1)</a:t>
            </a:r>
            <a:br>
              <a:rPr lang="en-US" sz="4000" b="1" dirty="0">
                <a:solidFill>
                  <a:srgbClr val="FFC000"/>
                </a:solidFill>
                <a:ea typeface="Calibri"/>
              </a:rPr>
            </a:br>
            <a:endParaRPr lang="en-US" sz="4000" b="1" dirty="0">
              <a:solidFill>
                <a:srgbClr val="FFC000"/>
              </a:solidFill>
              <a:latin typeface="Calibri"/>
              <a:ea typeface="Calibri"/>
              <a:cs typeface="Times New Roman"/>
            </a:endParaRPr>
          </a:p>
        </p:txBody>
      </p:sp>
      <p:sp>
        <p:nvSpPr>
          <p:cNvPr id="4099" name="Rectangle 3"/>
          <p:cNvSpPr>
            <a:spLocks noGrp="1" noChangeArrowheads="1"/>
          </p:cNvSpPr>
          <p:nvPr>
            <p:ph type="subTitle" idx="1"/>
          </p:nvPr>
        </p:nvSpPr>
        <p:spPr>
          <a:xfrm>
            <a:off x="0" y="1428750"/>
            <a:ext cx="9144000" cy="3714750"/>
          </a:xfrm>
        </p:spPr>
        <p:txBody>
          <a:bodyPr/>
          <a:lstStyle/>
          <a:p>
            <a:r>
              <a:rPr lang="en-US" dirty="0">
                <a:solidFill>
                  <a:schemeClr val="bg1"/>
                </a:solidFill>
              </a:rPr>
              <a:t>"Oh Lord, you have searched me and known me. You know my sitting down and my rising up, you understand my thought afar off."</a:t>
            </a:r>
          </a:p>
          <a:p>
            <a:r>
              <a:rPr lang="en-US" b="1" dirty="0">
                <a:solidFill>
                  <a:schemeClr val="bg1"/>
                </a:solidFill>
              </a:rPr>
              <a:t> A. On  A </a:t>
            </a:r>
            <a:r>
              <a:rPr lang="en-US" b="1" u="sng" dirty="0">
                <a:solidFill>
                  <a:srgbClr val="FFC000"/>
                </a:solidFill>
              </a:rPr>
              <a:t>General</a:t>
            </a:r>
            <a:r>
              <a:rPr lang="en-US" b="1" dirty="0">
                <a:solidFill>
                  <a:schemeClr val="bg1"/>
                </a:solidFill>
              </a:rPr>
              <a:t> level </a:t>
            </a:r>
            <a:endParaRPr lang="en-US" dirty="0">
              <a:solidFill>
                <a:schemeClr val="bg1"/>
              </a:solidFill>
            </a:endParaRPr>
          </a:p>
          <a:p>
            <a:r>
              <a:rPr lang="en-US" dirty="0">
                <a:solidFill>
                  <a:schemeClr val="bg1"/>
                </a:solidFill>
              </a:rPr>
              <a:t>1. This is called </a:t>
            </a:r>
            <a:r>
              <a:rPr lang="en-US" b="1" dirty="0">
                <a:solidFill>
                  <a:srgbClr val="FFC000"/>
                </a:solidFill>
              </a:rPr>
              <a:t>omniscience.</a:t>
            </a:r>
            <a:endParaRPr lang="en-US" dirty="0">
              <a:solidFill>
                <a:srgbClr val="FFC000"/>
              </a:solidFill>
            </a:endParaRPr>
          </a:p>
          <a:p>
            <a:pPr eaLnBrk="1" hangingPunct="1"/>
            <a:r>
              <a:rPr lang="en-US" dirty="0">
                <a:solidFill>
                  <a:schemeClr val="bg1"/>
                </a:solidFill>
                <a:ea typeface="Calibri"/>
              </a:rPr>
              <a:t/>
            </a:r>
            <a:br>
              <a:rPr lang="en-US" dirty="0">
                <a:solidFill>
                  <a:schemeClr val="bg1"/>
                </a:solidFill>
                <a:ea typeface="Calibri"/>
              </a:rPr>
            </a:br>
            <a:endParaRPr lang="en-US" b="1" dirty="0" smtClean="0">
              <a:solidFill>
                <a:schemeClr val="bg1"/>
              </a:solidFill>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2370639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500"/>
                                        <p:tgtEl>
                                          <p:spTgt spid="40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099">
                                            <p:txEl>
                                              <p:pRg st="3" end="3"/>
                                            </p:txEl>
                                          </p:spTgt>
                                        </p:tgtEl>
                                        <p:attrNameLst>
                                          <p:attrName>style.visibility</p:attrName>
                                        </p:attrNameLst>
                                      </p:cBhvr>
                                      <p:to>
                                        <p:strVal val="visible"/>
                                      </p:to>
                                    </p:set>
                                    <p:animEffect transition="in" filter="fade">
                                      <p:cBhvr>
                                        <p:cTn id="22" dur="500"/>
                                        <p:tgtEl>
                                          <p:spTgt spid="40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extLst mod="1">
    <p:ext uri="{E180D4A7-C9FB-4DFB-919C-405C955672EB}">
      <p14:showEvtLst xmlns:p14="http://schemas.microsoft.com/office/powerpoint/2010/main">
        <p14:playEvt time="27" objId="2"/>
      </p14:showEvtLst>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115000"/>
              </a:lnSpc>
              <a:spcBef>
                <a:spcPts val="0"/>
              </a:spcBef>
              <a:spcAft>
                <a:spcPts val="1000"/>
              </a:spcAft>
            </a:pPr>
            <a:r>
              <a:rPr lang="en-US" sz="4000" b="1" dirty="0">
                <a:solidFill>
                  <a:srgbClr val="FFC000"/>
                </a:solidFill>
                <a:ea typeface="Calibri"/>
              </a:rPr>
              <a:t>I. God’s Knowledge </a:t>
            </a:r>
            <a:r>
              <a:rPr lang="en-US" sz="4000" b="1" u="sng" dirty="0">
                <a:solidFill>
                  <a:srgbClr val="FFC000"/>
                </a:solidFill>
                <a:ea typeface="Calibri"/>
              </a:rPr>
              <a:t>Stated</a:t>
            </a:r>
            <a:r>
              <a:rPr lang="en-US" sz="4000" b="1" dirty="0">
                <a:solidFill>
                  <a:srgbClr val="FFC000"/>
                </a:solidFill>
                <a:ea typeface="Calibri"/>
              </a:rPr>
              <a:t> (vs.1)</a:t>
            </a:r>
            <a:br>
              <a:rPr lang="en-US" sz="4000" b="1" dirty="0">
                <a:solidFill>
                  <a:srgbClr val="FFC000"/>
                </a:solidFill>
                <a:ea typeface="Calibri"/>
              </a:rPr>
            </a:br>
            <a:endParaRPr lang="en-US" sz="4000" b="1" dirty="0">
              <a:solidFill>
                <a:srgbClr val="FFC000"/>
              </a:solidFill>
              <a:latin typeface="Calibri"/>
              <a:ea typeface="Calibri"/>
              <a:cs typeface="Times New Roman"/>
            </a:endParaRPr>
          </a:p>
        </p:txBody>
      </p:sp>
      <p:sp>
        <p:nvSpPr>
          <p:cNvPr id="4099" name="Rectangle 3"/>
          <p:cNvSpPr>
            <a:spLocks noGrp="1" noChangeArrowheads="1"/>
          </p:cNvSpPr>
          <p:nvPr>
            <p:ph type="subTitle" idx="1"/>
          </p:nvPr>
        </p:nvSpPr>
        <p:spPr>
          <a:xfrm>
            <a:off x="0" y="1428750"/>
            <a:ext cx="9144000" cy="3714750"/>
          </a:xfrm>
        </p:spPr>
        <p:txBody>
          <a:bodyPr/>
          <a:lstStyle/>
          <a:p>
            <a:r>
              <a:rPr lang="en-US" dirty="0" smtClean="0">
                <a:solidFill>
                  <a:schemeClr val="bg1"/>
                </a:solidFill>
                <a:ea typeface="Calibri"/>
              </a:rPr>
              <a:t>God </a:t>
            </a:r>
            <a:r>
              <a:rPr lang="en-US" dirty="0">
                <a:solidFill>
                  <a:schemeClr val="bg1"/>
                </a:solidFill>
                <a:ea typeface="Calibri"/>
              </a:rPr>
              <a:t>knows everything, he has infinite info. He is the ultimate knower of all things, past, present, future, everything we can possibly imagine, and God already knows it</a:t>
            </a:r>
            <a:r>
              <a:rPr lang="en-US" dirty="0" smtClean="0">
                <a:solidFill>
                  <a:schemeClr val="bg1"/>
                </a:solidFill>
                <a:ea typeface="Calibri"/>
              </a:rPr>
              <a:t>. </a:t>
            </a:r>
          </a:p>
        </p:txBody>
      </p:sp>
    </p:spTree>
    <p:extLst>
      <p:ext uri="{BB962C8B-B14F-4D97-AF65-F5344CB8AC3E}">
        <p14:creationId xmlns:p14="http://schemas.microsoft.com/office/powerpoint/2010/main" val="1161019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E180D4A7-C9FB-4DFB-919C-405C955672EB}">
      <p14:showEvtLst xmlns:p14="http://schemas.microsoft.com/office/powerpoint/2010/main">
        <p14:playEvt time="27" objId="2"/>
      </p14:showEvtLst>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115000"/>
              </a:lnSpc>
              <a:spcBef>
                <a:spcPts val="0"/>
              </a:spcBef>
              <a:spcAft>
                <a:spcPts val="1000"/>
              </a:spcAft>
            </a:pPr>
            <a:r>
              <a:rPr lang="en-US" sz="4000" b="1" dirty="0">
                <a:solidFill>
                  <a:srgbClr val="FFC000"/>
                </a:solidFill>
                <a:ea typeface="Calibri"/>
              </a:rPr>
              <a:t>I. God’s Knowledge </a:t>
            </a:r>
            <a:r>
              <a:rPr lang="en-US" sz="4000" b="1" u="sng" dirty="0">
                <a:solidFill>
                  <a:srgbClr val="FFC000"/>
                </a:solidFill>
                <a:ea typeface="Calibri"/>
              </a:rPr>
              <a:t>Stated</a:t>
            </a:r>
            <a:r>
              <a:rPr lang="en-US" sz="4000" b="1" dirty="0">
                <a:solidFill>
                  <a:srgbClr val="FFC000"/>
                </a:solidFill>
                <a:ea typeface="Calibri"/>
              </a:rPr>
              <a:t> (vs.1)</a:t>
            </a:r>
            <a:br>
              <a:rPr lang="en-US" sz="4000" b="1" dirty="0">
                <a:solidFill>
                  <a:srgbClr val="FFC000"/>
                </a:solidFill>
                <a:ea typeface="Calibri"/>
              </a:rPr>
            </a:br>
            <a:endParaRPr lang="en-US" sz="4000" b="1" dirty="0">
              <a:solidFill>
                <a:srgbClr val="FFC000"/>
              </a:solidFill>
              <a:latin typeface="Calibri"/>
              <a:ea typeface="Calibri"/>
              <a:cs typeface="Times New Roman"/>
            </a:endParaRPr>
          </a:p>
        </p:txBody>
      </p:sp>
      <p:sp>
        <p:nvSpPr>
          <p:cNvPr id="4099" name="Rectangle 3"/>
          <p:cNvSpPr>
            <a:spLocks noGrp="1" noChangeArrowheads="1"/>
          </p:cNvSpPr>
          <p:nvPr>
            <p:ph type="subTitle" idx="1"/>
          </p:nvPr>
        </p:nvSpPr>
        <p:spPr>
          <a:xfrm>
            <a:off x="0" y="1428750"/>
            <a:ext cx="9144000" cy="3714750"/>
          </a:xfrm>
        </p:spPr>
        <p:txBody>
          <a:bodyPr/>
          <a:lstStyle/>
          <a:p>
            <a:endParaRPr lang="en-US" dirty="0" smtClean="0">
              <a:solidFill>
                <a:schemeClr val="bg1"/>
              </a:solidFill>
              <a:ea typeface="Calibri"/>
            </a:endParaRPr>
          </a:p>
          <a:p>
            <a:r>
              <a:rPr lang="en-US" dirty="0" smtClean="0">
                <a:solidFill>
                  <a:schemeClr val="bg1"/>
                </a:solidFill>
                <a:ea typeface="Calibri"/>
              </a:rPr>
              <a:t>The </a:t>
            </a:r>
            <a:r>
              <a:rPr lang="en-US" dirty="0">
                <a:solidFill>
                  <a:schemeClr val="bg1"/>
                </a:solidFill>
                <a:ea typeface="Calibri"/>
              </a:rPr>
              <a:t>prophet Isaiah asked this in chapter 40</a:t>
            </a:r>
            <a:r>
              <a:rPr lang="en-US" dirty="0" smtClean="0">
                <a:solidFill>
                  <a:schemeClr val="bg1"/>
                </a:solidFill>
                <a:ea typeface="Calibri"/>
              </a:rPr>
              <a:t>,</a:t>
            </a:r>
          </a:p>
          <a:p>
            <a:r>
              <a:rPr lang="en-US" dirty="0" smtClean="0">
                <a:solidFill>
                  <a:schemeClr val="bg1"/>
                </a:solidFill>
                <a:ea typeface="Calibri"/>
              </a:rPr>
              <a:t> </a:t>
            </a:r>
            <a:r>
              <a:rPr lang="en-US" dirty="0">
                <a:solidFill>
                  <a:schemeClr val="bg1"/>
                </a:solidFill>
                <a:ea typeface="Calibri"/>
              </a:rPr>
              <a:t>"Who has understood the mind of the Lord?" </a:t>
            </a:r>
            <a:endParaRPr lang="en-US" dirty="0" smtClean="0">
              <a:solidFill>
                <a:schemeClr val="bg1"/>
              </a:solidFill>
              <a:ea typeface="Calibri"/>
            </a:endParaRPr>
          </a:p>
          <a:p>
            <a:endParaRPr lang="en-US" b="1" dirty="0" smtClean="0">
              <a:solidFill>
                <a:schemeClr val="bg1"/>
              </a:solidFill>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2335216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E180D4A7-C9FB-4DFB-919C-405C955672EB}">
      <p14:showEvtLst xmlns:p14="http://schemas.microsoft.com/office/powerpoint/2010/main">
        <p14:playEvt time="27" objId="2"/>
      </p14:showEvtLst>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115000"/>
              </a:lnSpc>
              <a:spcBef>
                <a:spcPts val="0"/>
              </a:spcBef>
              <a:spcAft>
                <a:spcPts val="1000"/>
              </a:spcAft>
            </a:pPr>
            <a:r>
              <a:rPr lang="en-US" sz="4000" b="1" dirty="0">
                <a:solidFill>
                  <a:srgbClr val="FFC000"/>
                </a:solidFill>
                <a:ea typeface="Calibri"/>
              </a:rPr>
              <a:t>I. God’s Knowledge </a:t>
            </a:r>
            <a:r>
              <a:rPr lang="en-US" sz="4000" b="1" u="sng" dirty="0">
                <a:solidFill>
                  <a:srgbClr val="FFC000"/>
                </a:solidFill>
                <a:ea typeface="Calibri"/>
              </a:rPr>
              <a:t>Stated</a:t>
            </a:r>
            <a:r>
              <a:rPr lang="en-US" sz="4000" b="1" dirty="0">
                <a:solidFill>
                  <a:srgbClr val="FFC000"/>
                </a:solidFill>
                <a:ea typeface="Calibri"/>
              </a:rPr>
              <a:t> (vs.1)</a:t>
            </a:r>
            <a:br>
              <a:rPr lang="en-US" sz="4000" b="1" dirty="0">
                <a:solidFill>
                  <a:srgbClr val="FFC000"/>
                </a:solidFill>
                <a:ea typeface="Calibri"/>
              </a:rPr>
            </a:br>
            <a:endParaRPr lang="en-US" sz="4000" b="1" dirty="0">
              <a:solidFill>
                <a:srgbClr val="FFC000"/>
              </a:solidFill>
              <a:latin typeface="Calibri"/>
              <a:ea typeface="Calibri"/>
              <a:cs typeface="Times New Roman"/>
            </a:endParaRPr>
          </a:p>
        </p:txBody>
      </p:sp>
      <p:sp>
        <p:nvSpPr>
          <p:cNvPr id="4099" name="Rectangle 3"/>
          <p:cNvSpPr>
            <a:spLocks noGrp="1" noChangeArrowheads="1"/>
          </p:cNvSpPr>
          <p:nvPr>
            <p:ph type="subTitle" idx="1"/>
          </p:nvPr>
        </p:nvSpPr>
        <p:spPr>
          <a:xfrm>
            <a:off x="0" y="1428750"/>
            <a:ext cx="9144000" cy="3714750"/>
          </a:xfrm>
        </p:spPr>
        <p:txBody>
          <a:bodyPr/>
          <a:lstStyle/>
          <a:p>
            <a:r>
              <a:rPr lang="en-US" dirty="0">
                <a:solidFill>
                  <a:schemeClr val="bg1"/>
                </a:solidFill>
                <a:ea typeface="Calibri"/>
              </a:rPr>
              <a:t>Isaiah 46, "I am God. There is no other. I make known the end </a:t>
            </a:r>
            <a:r>
              <a:rPr lang="en-US" dirty="0" smtClean="0">
                <a:solidFill>
                  <a:schemeClr val="bg1"/>
                </a:solidFill>
                <a:ea typeface="Calibri"/>
              </a:rPr>
              <a:t>from </a:t>
            </a:r>
            <a:r>
              <a:rPr lang="en-US" dirty="0">
                <a:solidFill>
                  <a:schemeClr val="bg1"/>
                </a:solidFill>
                <a:ea typeface="Calibri"/>
              </a:rPr>
              <a:t>the beginning." </a:t>
            </a:r>
            <a:r>
              <a:rPr lang="en-US" dirty="0" smtClean="0">
                <a:solidFill>
                  <a:schemeClr val="bg1"/>
                </a:solidFill>
                <a:ea typeface="Calibri"/>
              </a:rPr>
              <a:t> </a:t>
            </a:r>
          </a:p>
          <a:p>
            <a:pPr>
              <a:lnSpc>
                <a:spcPct val="200000"/>
              </a:lnSpc>
            </a:pPr>
            <a:r>
              <a:rPr lang="en-US" b="1" dirty="0">
                <a:solidFill>
                  <a:schemeClr val="bg1"/>
                </a:solidFill>
              </a:rPr>
              <a:t>B. On A </a:t>
            </a:r>
            <a:r>
              <a:rPr lang="en-US" b="1" u="sng" dirty="0">
                <a:solidFill>
                  <a:srgbClr val="FFC000"/>
                </a:solidFill>
              </a:rPr>
              <a:t>Personal</a:t>
            </a:r>
            <a:r>
              <a:rPr lang="en-US" b="1" dirty="0">
                <a:solidFill>
                  <a:schemeClr val="bg1"/>
                </a:solidFill>
              </a:rPr>
              <a:t> </a:t>
            </a:r>
            <a:r>
              <a:rPr lang="en-US" b="1" dirty="0" smtClean="0">
                <a:solidFill>
                  <a:schemeClr val="bg1"/>
                </a:solidFill>
              </a:rPr>
              <a:t>Level </a:t>
            </a:r>
          </a:p>
          <a:p>
            <a:endParaRPr lang="en-US" b="1" dirty="0" smtClean="0">
              <a:solidFill>
                <a:schemeClr val="bg1"/>
              </a:solidFill>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46021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extLst mod="1">
    <p:ext uri="{E180D4A7-C9FB-4DFB-919C-405C955672EB}">
      <p14:showEvtLst xmlns:p14="http://schemas.microsoft.com/office/powerpoint/2010/main">
        <p14:playEvt time="27" objId="2"/>
      </p14:showEvtLst>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115000"/>
              </a:lnSpc>
              <a:spcBef>
                <a:spcPts val="0"/>
              </a:spcBef>
              <a:spcAft>
                <a:spcPts val="1000"/>
              </a:spcAft>
            </a:pPr>
            <a:r>
              <a:rPr lang="en-US" sz="4000" b="1" dirty="0">
                <a:solidFill>
                  <a:srgbClr val="FFC000"/>
                </a:solidFill>
                <a:ea typeface="Calibri"/>
              </a:rPr>
              <a:t>I. God’s Knowledge </a:t>
            </a:r>
            <a:r>
              <a:rPr lang="en-US" sz="4000" b="1" u="sng" dirty="0">
                <a:solidFill>
                  <a:srgbClr val="FFC000"/>
                </a:solidFill>
                <a:ea typeface="Calibri"/>
              </a:rPr>
              <a:t>Stated</a:t>
            </a:r>
            <a:r>
              <a:rPr lang="en-US" sz="4000" b="1" dirty="0">
                <a:solidFill>
                  <a:srgbClr val="FFC000"/>
                </a:solidFill>
                <a:ea typeface="Calibri"/>
              </a:rPr>
              <a:t> (vs.1)</a:t>
            </a:r>
            <a:br>
              <a:rPr lang="en-US" sz="4000" b="1" dirty="0">
                <a:solidFill>
                  <a:srgbClr val="FFC000"/>
                </a:solidFill>
                <a:ea typeface="Calibri"/>
              </a:rPr>
            </a:br>
            <a:endParaRPr lang="en-US" sz="4000" b="1" dirty="0">
              <a:solidFill>
                <a:srgbClr val="FFC000"/>
              </a:solidFill>
              <a:latin typeface="Calibri"/>
              <a:ea typeface="Calibri"/>
              <a:cs typeface="Times New Roman"/>
            </a:endParaRPr>
          </a:p>
        </p:txBody>
      </p:sp>
      <p:sp>
        <p:nvSpPr>
          <p:cNvPr id="4099" name="Rectangle 3"/>
          <p:cNvSpPr>
            <a:spLocks noGrp="1" noChangeArrowheads="1"/>
          </p:cNvSpPr>
          <p:nvPr>
            <p:ph type="subTitle" idx="1"/>
          </p:nvPr>
        </p:nvSpPr>
        <p:spPr>
          <a:xfrm>
            <a:off x="0" y="1428750"/>
            <a:ext cx="9144000" cy="3714750"/>
          </a:xfrm>
        </p:spPr>
        <p:txBody>
          <a:bodyPr/>
          <a:lstStyle/>
          <a:p>
            <a:pPr lvl="0"/>
            <a:r>
              <a:rPr lang="en-US" dirty="0">
                <a:solidFill>
                  <a:srgbClr val="FFFFFF"/>
                </a:solidFill>
                <a:ea typeface="Calibri"/>
              </a:rPr>
              <a:t>"Oh Lord, you have searched me and known me. </a:t>
            </a:r>
            <a:r>
              <a:rPr lang="en-US" dirty="0" smtClean="0">
                <a:solidFill>
                  <a:schemeClr val="bg1"/>
                </a:solidFill>
                <a:ea typeface="Calibri"/>
              </a:rPr>
              <a:t>You </a:t>
            </a:r>
            <a:r>
              <a:rPr lang="en-US" dirty="0">
                <a:solidFill>
                  <a:schemeClr val="bg1"/>
                </a:solidFill>
                <a:ea typeface="Calibri"/>
              </a:rPr>
              <a:t>know my sitting down and my rising up. You understand my thought afar off. You comprehend my path, my lying down. You are acquainted with all my ways." </a:t>
            </a:r>
            <a:endParaRPr lang="en-US" b="1" dirty="0" smtClean="0">
              <a:solidFill>
                <a:schemeClr val="bg1"/>
              </a:solidFill>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382129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E180D4A7-C9FB-4DFB-919C-405C955672EB}">
      <p14:showEvtLst xmlns:p14="http://schemas.microsoft.com/office/powerpoint/2010/main">
        <p14:playEvt time="27" objId="2"/>
      </p14:showEvtLst>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348"/>
            <a:ext cx="9144000" cy="1504602"/>
          </a:xfrm>
        </p:spPr>
        <p:txBody>
          <a:bodyPr/>
          <a:lstStyle/>
          <a:p>
            <a:pPr>
              <a:lnSpc>
                <a:spcPct val="115000"/>
              </a:lnSpc>
              <a:spcBef>
                <a:spcPts val="0"/>
              </a:spcBef>
              <a:spcAft>
                <a:spcPts val="1000"/>
              </a:spcAft>
            </a:pPr>
            <a:r>
              <a:rPr lang="en-US" sz="4000" b="1" dirty="0">
                <a:solidFill>
                  <a:srgbClr val="FFC000"/>
                </a:solidFill>
                <a:ea typeface="Calibri"/>
              </a:rPr>
              <a:t>I. God’s Knowledge </a:t>
            </a:r>
            <a:r>
              <a:rPr lang="en-US" sz="4000" b="1" u="sng" dirty="0">
                <a:solidFill>
                  <a:srgbClr val="FFC000"/>
                </a:solidFill>
                <a:ea typeface="Calibri"/>
              </a:rPr>
              <a:t>Stated</a:t>
            </a:r>
            <a:r>
              <a:rPr lang="en-US" sz="4000" b="1" dirty="0">
                <a:solidFill>
                  <a:srgbClr val="FFC000"/>
                </a:solidFill>
                <a:ea typeface="Calibri"/>
              </a:rPr>
              <a:t> (vs.1)</a:t>
            </a:r>
            <a:br>
              <a:rPr lang="en-US" sz="4000" b="1" dirty="0">
                <a:solidFill>
                  <a:srgbClr val="FFC000"/>
                </a:solidFill>
                <a:ea typeface="Calibri"/>
              </a:rPr>
            </a:br>
            <a:endParaRPr lang="en-US" sz="4000" b="1" dirty="0">
              <a:solidFill>
                <a:srgbClr val="FFC000"/>
              </a:solidFill>
              <a:latin typeface="Calibri"/>
              <a:ea typeface="Calibri"/>
              <a:cs typeface="Times New Roman"/>
            </a:endParaRPr>
          </a:p>
        </p:txBody>
      </p:sp>
      <p:sp>
        <p:nvSpPr>
          <p:cNvPr id="4099" name="Rectangle 3"/>
          <p:cNvSpPr>
            <a:spLocks noGrp="1" noChangeArrowheads="1"/>
          </p:cNvSpPr>
          <p:nvPr>
            <p:ph type="subTitle" idx="1"/>
          </p:nvPr>
        </p:nvSpPr>
        <p:spPr>
          <a:xfrm>
            <a:off x="0" y="1428750"/>
            <a:ext cx="9144000" cy="3714750"/>
          </a:xfrm>
        </p:spPr>
        <p:txBody>
          <a:bodyPr/>
          <a:lstStyle/>
          <a:p>
            <a:pPr>
              <a:lnSpc>
                <a:spcPct val="200000"/>
              </a:lnSpc>
            </a:pPr>
            <a:r>
              <a:rPr lang="en-US" dirty="0" smtClean="0">
                <a:solidFill>
                  <a:schemeClr val="bg1"/>
                </a:solidFill>
              </a:rPr>
              <a:t>The </a:t>
            </a:r>
            <a:r>
              <a:rPr lang="en-US" dirty="0">
                <a:solidFill>
                  <a:schemeClr val="bg1"/>
                </a:solidFill>
              </a:rPr>
              <a:t>three stages </a:t>
            </a:r>
            <a:r>
              <a:rPr lang="en-US" dirty="0" smtClean="0">
                <a:solidFill>
                  <a:schemeClr val="bg1"/>
                </a:solidFill>
              </a:rPr>
              <a:t>of </a:t>
            </a:r>
            <a:r>
              <a:rPr lang="en-US" dirty="0">
                <a:solidFill>
                  <a:schemeClr val="bg1"/>
                </a:solidFill>
              </a:rPr>
              <a:t>Bible study</a:t>
            </a:r>
            <a:r>
              <a:rPr lang="en-US" dirty="0" smtClean="0">
                <a:solidFill>
                  <a:schemeClr val="bg1"/>
                </a:solidFill>
              </a:rPr>
              <a:t>. </a:t>
            </a:r>
          </a:p>
          <a:p>
            <a:r>
              <a:rPr lang="en-US" dirty="0">
                <a:solidFill>
                  <a:schemeClr val="bg1"/>
                </a:solidFill>
              </a:rPr>
              <a:t>There is </a:t>
            </a:r>
            <a:r>
              <a:rPr lang="en-US" u="sng" dirty="0">
                <a:solidFill>
                  <a:srgbClr val="FFC000"/>
                </a:solidFill>
              </a:rPr>
              <a:t>observation</a:t>
            </a:r>
            <a:r>
              <a:rPr lang="en-US" dirty="0">
                <a:solidFill>
                  <a:schemeClr val="bg1"/>
                </a:solidFill>
              </a:rPr>
              <a:t>, that's where you find out what it says. </a:t>
            </a:r>
          </a:p>
          <a:p>
            <a:r>
              <a:rPr lang="en-US" dirty="0">
                <a:solidFill>
                  <a:schemeClr val="bg1"/>
                </a:solidFill>
              </a:rPr>
              <a:t>There is </a:t>
            </a:r>
            <a:r>
              <a:rPr lang="en-US" u="sng" dirty="0">
                <a:solidFill>
                  <a:srgbClr val="FFC000"/>
                </a:solidFill>
              </a:rPr>
              <a:t>interpretation </a:t>
            </a:r>
            <a:r>
              <a:rPr lang="en-US" dirty="0">
                <a:solidFill>
                  <a:schemeClr val="bg1"/>
                </a:solidFill>
              </a:rPr>
              <a:t>that is where you find out what it means. </a:t>
            </a:r>
          </a:p>
        </p:txBody>
      </p:sp>
    </p:spTree>
    <p:extLst>
      <p:ext uri="{BB962C8B-B14F-4D97-AF65-F5344CB8AC3E}">
        <p14:creationId xmlns:p14="http://schemas.microsoft.com/office/powerpoint/2010/main" val="3256771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fade">
                                      <p:cBhvr>
                                        <p:cTn id="17"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extLst mod="1">
    <p:ext uri="{E180D4A7-C9FB-4DFB-919C-405C955672EB}">
      <p14:showEvtLst xmlns:p14="http://schemas.microsoft.com/office/powerpoint/2010/main">
        <p14:playEvt time="27" objId="2"/>
      </p14:showEvtLst>
    </p:ext>
  </p:extLst>
</p:sld>
</file>

<file path=ppt/theme/theme1.xml><?xml version="1.0" encoding="utf-8"?>
<a:theme xmlns:a="http://schemas.openxmlformats.org/drawingml/2006/main" name="1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12854</TotalTime>
  <Words>1021</Words>
  <Application>Microsoft Office PowerPoint</Application>
  <PresentationFormat>On-screen Show (16:9)</PresentationFormat>
  <Paragraphs>83</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12_Default Design</vt:lpstr>
      <vt:lpstr>“The God Who Knows It All”</vt:lpstr>
      <vt:lpstr>David’s Perspective on What God Looks Like</vt:lpstr>
      <vt:lpstr>David’s Perspective on What God Looks Like</vt:lpstr>
      <vt:lpstr>  I. God’s Knowledge Stated (vs.1) </vt:lpstr>
      <vt:lpstr>I. God’s Knowledge Stated (vs.1) </vt:lpstr>
      <vt:lpstr>I. God’s Knowledge Stated (vs.1) </vt:lpstr>
      <vt:lpstr>I. God’s Knowledge Stated (vs.1) </vt:lpstr>
      <vt:lpstr>I. God’s Knowledge Stated (vs.1) </vt:lpstr>
      <vt:lpstr>I. God’s Knowledge Stated (vs.1) </vt:lpstr>
      <vt:lpstr>I. God’s Knowledge Stated (vs.1) </vt:lpstr>
      <vt:lpstr>II. God’s Knowledge Studied (vs.2-5).</vt:lpstr>
      <vt:lpstr>II. God’s Knowledge Studied (vs.2-5).</vt:lpstr>
      <vt:lpstr>II. God’s Knowledge Studied (vs.2-5).</vt:lpstr>
      <vt:lpstr>II. God’s Knowledge Studied (vs.2-5).</vt:lpstr>
      <vt:lpstr>II. God’s Knowledge Studied (vs.2-5).</vt:lpstr>
      <vt:lpstr>II. God’s Knowledge Studied (vs.2-5).</vt:lpstr>
      <vt:lpstr>II. God’s Knowledge Studied (vs.2-5).</vt:lpstr>
      <vt:lpstr>III. God’s Knowledge Surrendered To (v.6)</vt:lpstr>
      <vt:lpstr>III. God’s Knowledge Surrendered To (v.6)</vt:lpstr>
      <vt:lpstr>III. God’s Knowledge Surrendered To (v.6)</vt:lpstr>
      <vt:lpstr>III. God’s Knowledge Surrendered To (v.6)</vt:lpstr>
      <vt:lpstr>III. God’s Knowledge Surrendered To (v.6)</vt:lpstr>
      <vt:lpstr>III. God’s Knowledge Surrendered To (v.6)</vt:lpstr>
      <vt:lpstr>III. God’s Knowledge Surrendered To (v.6)</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dc:creator>
  <cp:lastModifiedBy>New Hope</cp:lastModifiedBy>
  <cp:revision>844</cp:revision>
  <dcterms:created xsi:type="dcterms:W3CDTF">2012-02-21T20:26:28Z</dcterms:created>
  <dcterms:modified xsi:type="dcterms:W3CDTF">2016-02-16T19:21:17Z</dcterms:modified>
</cp:coreProperties>
</file>